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00747C6-D72C-44E9-8BF7-10765CE253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14F433-27E4-488C-B0D3-7389634E65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EB8349E-DFC5-492C-9920-951A0468F8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29D73BF-5F5F-49D9-9183-6CDA6499FD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1769C11-013C-4BF7-A769-10EFEEA33FB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0AE1871-E3F1-4816-A854-7F8C1C8F5C9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2FA2218-90B0-415F-89A8-634EF0B590A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71A6F4-3599-4FC9-8217-1847FD379A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92BECD-EB66-4CAE-8A1F-3D6AAE10AF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500CAF-BD26-4F77-B7BD-ADD662FBFC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F356EA-C8D0-484C-A85C-F969DE778C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711410313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2024-01-25</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食品安全追溯，保护每一次味蕾的感受</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食品安全追溯体系概述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食品生产环节追溯技术应用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食品流通环节追溯技术应用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消费者参与和权益保障措施</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政府监管职责及政策支持力度</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企业主体责任落实及自律机制建设</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食品安全追溯体系概述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食品安全追溯体系是一种基于信息技术手段，对食品生产、加工、运输、销售等全过程进行记录与追踪，确保食品安全可控、可追溯的系统。</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随着食品产业的快速发展和消费者对食品安全问题的日益关注，建立食品安全追溯体系已成为保障食品安全的重要手段。</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定义与背景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背景</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123" r="112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我国已逐步建立起较为完善的食品安全追溯体系，覆盖农产品、食品生产、加工、流通等各个环节。政府加强了对食品企业的监管力度，推动了食品安全追溯体系的普及和应用。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国内发展现状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欧美等发达国家在食品安全追溯体系方面起步较早，已形成了较为成熟的法律法规和技术标准。这些国家通过建立统一的食品追溯平台和信息共享机制，实现了对食品安全的全面监控和有效管理。</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国外发展现状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651" r="2265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通过追溯食品生产、加工、运输等全过程的信息，可以及时发现并处理潜在的安全隐患，确保食品的质量和安全。</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保障食品安全</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建立食品安全追溯体系可以增加消费者对食品的信任度，提高消费者的购买意愿和忠诚度。</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提高消费者信心</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食品安全追溯体系要求企业建立完善的内部管理制度和质量控制体系，推动企业加强自律和诚信经营。</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促进企业自律</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政府可以通过食品安全追溯体系对食品企业进行更加精准和有效的监管，提高监管效率和水平。</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加强政府监管</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重要意义及作用</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食品生产环节追溯技术应用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6399" b="639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2249" b="2224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原料采购与进货查验记录</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严格筛选供应商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建立供应商评估机制，确保原料来源可靠，符合国家相关法规和标准。</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进货查验记录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对每批进货的原料进行详细的查验，包括原料名称、规格、数量、生产日期、保质期等信息，并记录查验结果。</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原料存储管理</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按照原料的特性和要求进行分类存储，确保原料在存储期间的质量安全。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对生产设备进行定期维护和检修，确保设备运行正常，不会对产品质量造成影响。</a:t>
            </a:r>
          </a:p>
        </p:txBody>
      </p:sp>
      <p:pic>
        <p:nvPicPr>
          <p:cNvPr id="6" name="Picture 6"/>
          <p:cNvPicPr>
            <a:picLocks noChangeAspect="1"/>
          </p:cNvPicPr>
          <p:nvPr/>
        </p:nvPicPr>
        <p:blipFill>
          <a:blip r:embed="rId2"/>
          <a:srcRect l="13042" r="1304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生产设备监控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详细记录生产过程中的关键控制点，包括温度、时间、压力等参数，以及操作人员的姓名和操作时间等信息。</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生产过程记录</a:t>
            </a:r>
          </a:p>
        </p:txBody>
      </p:sp>
      <p:pic>
        <p:nvPicPr>
          <p:cNvPr id="10" name="Picture 10"/>
          <p:cNvPicPr>
            <a:picLocks noChangeAspect="1"/>
          </p:cNvPicPr>
          <p:nvPr/>
        </p:nvPicPr>
        <p:blipFill>
          <a:blip r:embed="rId3"/>
          <a:srcRect l="16625" r="16625"/>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t="14292" b="1429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对生产过程中出现的不合格品进行及时处理，并记录处理结果，防止不合格品流入下一道工序或出厂。</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不合格品处理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生产过程监控与记录保存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对生产出的成品进行全面的检验，包括感官指标、理化指标、微生物指标等，确保产品质量符合国家标准和企业标准。</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成品检验</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对检验合格的成品出具合格证明文件，包括检验报告、合格证等，以便消费者和监管部门了解产品的质量安全状况。</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合格证明文件</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对检验不合格的产品进行追溯，查找原因并采取相应的纠正措施，防止类似问题再次发生。</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不合格品追溯</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成品检验与合格证明文件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食品流通环节追溯技术应用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严格执行进货查验记录制度</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批发市场在采购食品时，必须认真查验供货者的许可证和食品合格的证明文件，并如实记录食品的名称、规格、数量、生产日期、保质期、供货者名称及联系方式、进货日期等内容。</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1750" r="1175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强化电子化管理</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利用信息化手段，建立电子台账，实现进货查验记录的电子化、信息化管理，提高管理效率和准确性。</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加强监督检查</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相关部门应定期对批发市场的进货查验记录制度执行情况进行监督检查，发现问题及时督促整改，确保食品安全。</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批发市场进货查验记录制度执行情况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167" r="9167"/>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零售市场在采购食品时，必须向供货者索取相关许可证和食品合格的证明文件，并保存相关票据，以备查验。</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落实索证索票制度</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建立进货台账，详细记录食品的名称、规格、数量、生产日期、保质期、供货者名称及联系方式等内容，确保食品来源可追溯。</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完善进货台账</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相关部门应加强对零售市场的监管力度，定期检查索证索票制度落实情况，对违反规定的商家依法进行处罚。</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强化市场监管</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零售市场索证索票制度落实情况</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2187" r="22187"/>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公示原料采购信息</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餐饮服务行业应将原料采购信息在显著位置进行公示，包括原料的名称、规格、数量、生产日期、保质期、供货者名称及联系方式等内容。</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建立原料采购档案</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餐饮服务企业应建立原料采购档案，详细记录原料的采购情况，确保原料来源可追溯。</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加强监督检查</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相关部门应定期对餐饮服务行业的原料采购信息公示情况进行监督检查，发现问题及时督促整改，保障消费者知情权。</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餐饮服务行业原料采购信息公示情况</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https://d.book118.com/707114103134006036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2024-09-11T17:57:28.154</cp:lastPrinted>
  <dcterms:created xsi:type="dcterms:W3CDTF">2024-09-11T09:57:28Z</dcterms:created>
  <dcterms:modified xsi:type="dcterms:W3CDTF">2024-09-11T09:57:30Z</dcterms:modified>
</cp:coreProperties>
</file>