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35A8B-D05B-483C-AAE0-A6EA415B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05B41-1D24-4E61-A1B0-63108787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7D6B2-F0A7-4B1F-A138-656F3D4A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01AAD-501D-43DC-B5BA-A2E69058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430BC-9DBC-4A4B-995F-A129E2EB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DABD4-F4E8-4AE1-9BEA-C49103DF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33B72-6501-42CA-A1BB-B9D812C2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E37F9-D3CB-46C6-8D94-B8B1B110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0EDF5-990F-4350-9657-9BC96C30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F5AB1-14A8-4948-B804-B4E2F34B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84687-95DF-4A68-839D-4BA8C1B6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411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低血糖对新生儿的影响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新生儿低血糖的预防和护理研究进展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新生儿低血糖定义为出生后24小时内血糖水平低于2.2mmol/L（40mg/dl）。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低血糖可能对新生儿的大脑发育产生负面影响，因此需要及时发现并采取护理措施。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新生儿低血糖的发生率较高，特别是在早产儿和低出生体重儿中更为常见。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低血糖可能导致新生儿出现脑损伤、智力发育迟缓、生长迟缓等问题，严重时甚至可能导致死亡。因此，对于新生儿低血糖的护理措施至关重要。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低血糖对新生儿的影响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低血糖可能导致新生儿脑细胞能量代谢障碍，影响神经系统的正常发育，严重时可能导致脑损伤。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生长迟缓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低血糖影响新生儿的能量供给，导致生长迟缓，影响身体发育。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低血糖可能引发新生儿呼吸困难，严重时可能导致呼吸衰竭。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长期低血糖可能导致新生儿智力发育落后，影响学习能力。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智力发育落后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低血糖可能影响新生儿的大脑神经元连接，导致行为问题，如注意力缺陷、多动等。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长期低血糖可能增加新生儿成年后患代谢性疾病的风险，如糖尿病、肥胖症等。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新生儿低血糖的预防措施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新生儿出生后应尽早开奶，一般建议在出生后1小时内开始喂奶，以促进糖原合成和减少低血糖的风险。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尽早开奶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新生儿需要频繁吸吮以刺激母乳分泌，同时也有助于降低血糖水平。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增加哺乳次数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对于无法通过哺乳获得足够糖分的新生儿，可以适当补充葡萄糖溶液，以维持血糖水平。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适当补充葡萄糖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早期喂养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新生儿出生后应定期检测血糖水平，特别是出生后24小时内，以便及时发现低血糖并采取措施。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对于有低血糖风险的新生儿，应进行动态血糖监测，以便及时发现并处理。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8" r="234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母亲孕期应保持合理的饮食结构，保证营养均衡，以满足胎儿生长发育的需要。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对于有糖尿病等慢性疾病史的母亲，孕期应控制血糖水平，以降低新生儿低血糖的风险。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母亲孕期饮食调整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https://d.book118.com/707114115010006043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2024-09-16T16:50:12.012</cp:lastPrinted>
  <dcterms:created xsi:type="dcterms:W3CDTF">2024-09-16T08:50:12Z</dcterms:created>
  <dcterms:modified xsi:type="dcterms:W3CDTF">2024-09-16T08:50:13Z</dcterms:modified>
</cp:coreProperties>
</file>