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E8BAC-D334-4FB5-97E5-4004F64D4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9756A-693C-4488-B383-55267F1C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18978-07AE-4889-B596-53D703B22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CDCC9-5A79-4F1D-86A6-8A576D87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46B328-89AF-4A09-8934-427196971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04FE6-9E07-4D8C-B8B3-73B77712D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6DE75A-DE45-4DAA-BF22-18E089E54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B2BD3-4388-4475-B78D-A3AED110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F8083-8792-4BBB-BF36-B671FEF9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14613-ECDF-495C-BD88-7BB565C4E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A37C9-1DC0-4955-A483-EABA6C438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15015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智慧农业的农村发展与农村振兴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智慧农业在农村发展中的作用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农村振兴战略背景下的智慧农业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智慧农业技术体系与装备创新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智慧农业产业链整合与模式创新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智慧农业助力农村生态环境改善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智慧农业是运用现代科技手段，如物联网、大数据、人工智能等，对农业生产、经营、管理、服务等环节进行智能化改造，提高农业生产效率、降低成本、改善生态环境，实现农业可持续发展的新型农业形态。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政策的推动，智慧农业将呈现以下发展趋势：一是数字化、精准化、智能化水平不断提升；二是农业生产方式向集约化、规模化、专业化转变；三是农业产业链向纵向一体化和横向多元化发展；四是农业生产经营模式向社会化、市场化、国际化迈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智慧农业的实现依赖于一系列先进技术的支撑，包括物联网技术、大数据技术、人工智能技术、云计算技术、区块链技术等。这些技术为智慧农业提供了数据采集、传输、处理、分析和应用的能力。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体系架构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的体系架构包括感知层、传输层、数据层、应用层四个层次。感知层负责采集农业生产现场的各种数据；传输层负责将数据传输到数据中心；数据层负责对数据进行存储、处理和分析；应用层则根据数据分析结果，为农业生产提供决策支持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技术支撑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技术支撑与体系架构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智慧农业发展迅速，政府出台了一系列政策措施，推动智慧农业的发展。同时，国内企业也积极投入智慧农业的研发和应用，取得了一系列重要成果，如智能农机装备的研发和应用、农业大数据平台的建设和应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慧农业方面起步较早，已经形成了较为完善的智慧农业体系。例如，美国利用先进的物联网和大数据技术，实现了对农业生产全过程的精准管理和优化；欧洲则注重发展智能农机装备和精准农业技术，提高农业生产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智慧农业在农村发展中的作用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提高农业生产效率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精准农业技术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通过应用智能传感器、无人机、卫星遥感等先进技术，实现农田信息的实时监测和精准管理，提高作物产量和品质。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农业自动化装备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推广使用农业机器人、智能农机等自动化装备，减轻农民劳动强度，提高农业生产效率。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农业大数据应用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利用大数据技术对农业生产数据进行分析和挖掘，为农民提供科学的生产决策支持，提高农业生产效益。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智能化农业管理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应用智能化管理系统，实现农业生产过程的自动化和智能化，降低人力成本。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农业废弃物资源化利用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通过技术手段将农业废弃物转化为有机肥料或生物能源，实现资源循环利用，降低生产成本。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通过物联网技术实现农业资源的实时监测和调度，优化资源配置，减少浪费。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优化资源配置，降低生产成本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农业生态环境保护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加强农业生态环境保护，减少化肥、农药等化学投入品的使用量，保障农产品产地环境安全。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农产品质量追溯体系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建立农产品质量追溯体系，实现农产品生产、加工、流通等环节的全程监控和追溯，保障农产品质量安全。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农业标准化生产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推广农业标准化生产模式，规范农业生产过程，提高农产品品质和安全性。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提升农产品品质与安全水平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农村振兴战略背景下的智慧农业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乡村振兴战略解读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实现农业农村现代化，提升农民生活品质，构建产业兴旺、生态宜居、乡风文明、治理有效、生活富裕的新农村。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乡村振兴战略的核心目标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通过优化农村产业结构，加强农村基础设施建设，推进农村生态文明建设，深化农村改革，增强农业农村发展活力。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乡村振兴战略的实施路径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智慧农业对乡村振兴的推动作用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通过引入现代科技手段，提高农业生产效率，优化农业资源配置，促进农业产业升级，为乡村振兴提供有力支撑。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乡村振兴对智慧农业的需求拉动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乡村振兴战略的实施需要智慧农业提供高效、精准、可持续的农业生产方式，满足农产品质量安全、生态环境保护等多方面的需求。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智慧农业与乡村振兴的关联性分析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国家出台了一系列支持智慧农业和乡村振兴发展的政策，包括财政补贴、税收优惠、金融扶持、科技创新等方面的措施。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慧农业将朝着数字化、智能化、精准化、绿色化方向发展，与乡村振兴战略深度融合，推动农业农村现代化进程。同时，需要加强政策支持、科技创新和人才培养等方面的工作，为智慧农业和乡村振兴的持续发展提供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未来发展方向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政策支持及未来发展方向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智慧农业技术体系与装备创新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https://d.book118.com/707115015066006033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2024-09-06T22:08:54.238</cp:lastPrinted>
  <dcterms:created xsi:type="dcterms:W3CDTF">2024-09-06T14:08:54Z</dcterms:created>
  <dcterms:modified xsi:type="dcterms:W3CDTF">2024-09-06T14:08:56Z</dcterms:modified>
</cp:coreProperties>
</file>