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EF41F-22C0-4296-A4C3-CF733F40F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80986-2F23-4A16-A6D5-94B274021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AF8EC-9C3E-4117-BA46-245D748F9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CEA5F-3A6B-4695-AA1C-E0AD8CFD9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679E65-362B-48DD-AD47-2B0BBBC35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993765-CABB-439F-BA77-F04BBCA97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0BC423-B187-4520-BA24-3B8B8837B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B6855-9FD3-463C-91F0-6EE91564B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9C417-491F-435E-AD6D-C2DBE61F1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7E8F4-CF05-4954-B803-8AEFE1801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71077-8812-4C10-9AB1-96FCECD88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15121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心理健康教师研修计划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心理健康教师的重要性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研修内容与方法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研修安排与时间表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预期成果与评估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随着社会对心理健康的日益重视，心理健康教师的角色和责任也日益凸显。为了提高心理健康教师的专业素养和技能，本研修计划旨在提供系统的培训和学习机会。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近年来，心理健康问题在学生和教师中的发生率有所上升，对心理健康教育的需求也随之增加。然而，许多心理健康教师缺乏足够的专业知识和技能，无法满足这一需求。因此，本研修计划旨在解决这一问题。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通过系统的培训和学习，使心理健康教师具备扎实的专业知识和技能，能够更好地为学生和教师提供心理健康教育和服务。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提高专业素养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通过案例分析、实践操作等方式，提高心理健康教师的实际操作能力和应对突发情况的能力。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增强实践能力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通过研修活动，促进心理健康教师之间的交流与合作，共同探讨心理健康教育的新思路和新方法。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促进交流与合作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通过本研修计划，推动心理健康教育的学科发展，为未来的教育改革和发展提供有力支持。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推动学科发展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研修计划的目标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心理健康教师的重要性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795" r="97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心理健康教师能够帮助学生学会调节情绪，保持情绪稳定，减少焦虑、抑郁等心理问题。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促进情绪稳定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心理健康教师通过帮助学生解决学习压力、考试焦虑等问题，能够提高学生的学习效率和学习成绩。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心理健康教师引导学生建立积极的人际关系，增强学生的社交能力和合作精神。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培养良好人际关系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心理健康教师帮助学生认识自我、发掘潜能，促进学生个人发展和成长。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心理健康对学生成长的影响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792" b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心理健康教师引导学生树立正确的心理健康观念，培养积极的生活态度和价值观。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咨询师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协调者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心理健康教师通过课堂教学、讲座等形式，传授心理健康知识和技能，提高学生的心理素质。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心理健康教师为学生提供心理咨询和辅导，帮助学生解决心理问题和困惑。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心理健康教师与学校其他部门、家长、社区等合作，共同推进学生心理健康教育。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教师在学生心理健康教育中的角色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研修内容与方法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总结词：深入理解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详细描述：通过研读国内外心理健康教育的经典著作和前沿文献，掌握心理健康教育的核心理念、发展历程和未来趋势。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总结词：全面掌握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详细描述：学习心理健康教育的理论体系，包括发展心理学、教育心理学、咨询心理学等学科知识，形成对心理健康教育全面的认识。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总结词：实际应用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详细描述：结合实际案例，学习如何运用心理健康教育理论解决实际问题，提高教师的实际操作能力。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理论学习：心理健康教育的理论基础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总结词：技能提升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详细描述：通过参与心理健康教育的实践活动，如心理辅导、团体辅导等，提高教师的实际操作技能。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总结词：案例分析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详细描述：对典型案例进行深入剖析，学习如何运用心理健康教育理论和方法解决实际问题，提升教师的案例分析能力。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总结词：反思与改进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详细描述：在实践操作过程中，鼓励教师进行反思和总结，发现自身不足并寻求改进方法，提高心理健康教育效果。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实践操作：心理健康教育的实际应用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https://d.book118.com/707115121002006051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2024-09-23T18:14:44.399</cp:lastPrinted>
  <dcterms:created xsi:type="dcterms:W3CDTF">2024-09-23T10:14:44Z</dcterms:created>
  <dcterms:modified xsi:type="dcterms:W3CDTF">2024-09-23T10:14:46Z</dcterms:modified>
</cp:coreProperties>
</file>