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1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10121-61E5-4ED8-8803-E6294ADC7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C5E1F-84A9-49D8-9039-026A4A573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29203-98B1-4A39-93EE-E501F53CB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A5846-2D1C-4342-B4CF-6BBFD9755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FD8B1-1DE2-43DF-B1C4-D8DAA3501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6B613-82B1-42B4-8F27-378FCB7F2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0AD62E-FB8D-46E2-A8B5-5FA975914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DB9F2-3871-4C99-A97C-E0ECCE072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5A678-A7A3-4116-8612-919D9586D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CCB56-F7E2-4C4F-98FC-4D9DD5158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F2873-E973-44C5-8995-4CE4B6EDB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303" r:id="rId2"/>
    <p:sldLayoutId id="2147490304" r:id="rId3"/>
    <p:sldLayoutId id="2147490305" r:id="rId4"/>
    <p:sldLayoutId id="2147490306" r:id="rId5"/>
    <p:sldLayoutId id="2147490307" r:id="rId6"/>
    <p:sldLayoutId id="2147490308" r:id="rId7"/>
    <p:sldLayoutId id="2147490309" r:id="rId8"/>
    <p:sldLayoutId id="2147490310" r:id="rId9"/>
    <p:sldLayoutId id="2147490311" r:id="rId10"/>
    <p:sldLayoutId id="21474903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600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创业融资之道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行业分析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融资前的准备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融资渠道与策略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投资人关系管理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融资后的管理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https://d.book118.com/707116000114006032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创业融资之道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2024-09-05T11:53:40.091</cp:lastPrinted>
  <dcterms:created xsi:type="dcterms:W3CDTF">2024-09-05T03:53:40Z</dcterms:created>
  <dcterms:modified xsi:type="dcterms:W3CDTF">2024-09-05T03:53:42Z</dcterms:modified>
</cp:coreProperties>
</file>