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C788B-6C7A-401A-AD33-ADCE9AA00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D85B7-1EAD-4576-A8F9-B4DDC6530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F2228-6B1E-497D-9406-101A2D55E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27F3A-424D-4879-9EFE-BA31DF33E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5EF7A8-115D-4D88-95A7-3D86778F4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8CB00E-B648-49DC-9D22-75F86A8B9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B1792E-B852-4B88-BFC1-C4674074B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64CA8B-6B0E-46A9-BE1B-6920846D0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16CAF0-38E6-4C05-A553-283A8C3CB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F031F-5759-4CF9-9926-9DA92F8A0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0D021-B2FC-4305-94A5-AD5974348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1603316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研究生资本市场法专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资本市场法概述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证券发行与交易法律制度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上市公司规范运作与治理机制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债券市场发展与监管政策解读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投资基金法律问题研究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期货衍生品市场法律规制探讨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资本市场法概述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219" r="322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资本市场法是调整资本市场主体在证券发行、交易、管理及其他相关活动中所产生的社会关系的法律规范的总称。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资本市场法具有强制性、规范性、保护性和公开性等特点，旨在维护资本市场的公平、公正和透明，保护投资者的合法权益。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资本市场法定义与特点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随着资本市场的不断发展和壮大，市场参与者的数量和类型不断增加，市场行为日益复杂，需要更加完善的法律法规来规范市场秩序。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资本市场法的立法目的是维护资本市场的稳定和发展，保护投资者的合法权益，促进资本市场的公平交易和有效竞争，推动国民经济的发展。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资本市场法立法背景及目的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立法目的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立法背景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资本市场法体系包括证券法、公司法、基金法、期货法等相关法律法规，以及证券交易所、证券登记结算机构等自律性组织的规章和规则。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体系结构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资本市场法的主要内容包括证券发行、交易、信息披露、内幕交易、市场操纵、投资者保护等方面的规定，同时还包括证券市场监管机构的职责、权力和监管措施等方面的规定。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资本市场法体系结构与主要内容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证券发行与交易法律制度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包括核准制和注册制，核准制下证券发行需经过证券监管机构的实质性审查，注册制下则更注重信息披露的完整性和准确性。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发行程序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包括申请、受理、审核、决定等环节，其中审核环节是最为关键的部分，需要对发行人的资质、业务、财务等方面进行全面审查。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2313" r="22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证券发行审核制度及程序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交易规则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包括交易时间、交易方式、交易价格等规定，旨在保障证券交易的公平、公正和透明。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包括对市场操纵、内幕交易等违法违规行为的打击，以及对证券交易所的监管和自律管理。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证券交易规则与监管措施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信息披露要求及违规处罚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信息披露要求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发行人、上市公司等需要按照法律法规和证券交易所的规定，及时、准确、完整地披露相关信息，以便投资者做出决策。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违规处罚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对于违反信息披露要求的行为，证券监管机构将依法采取行政处罚措施，包括警告、罚款、市场禁入等；同时，投资者也可以通过民事诉讼等途径维护自己的合法权益。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上市公司规范运作与治理机制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包括集中型、分散型和相对均衡型等，不同类型对股东权利保护的影响不同。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股权结构类型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股东权利内容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股东权利保护机制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包括知情权、参与权、收益权和处置权等，是投资者参与上市公司治理的基础。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包括法律法规保障、公司章程约定、监管机构监督等，旨在维护股东合法权益。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上市公司股权结构与股东权利保护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负责制定公司战略、监督经营层执行、决策重大事项等，是公司治理的核心机构。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董事会职责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负责监督公司财务、董事及高管行为等，确保公司规范运作和股东利益不受损害。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监事会职责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包括会议召开、决议形成、信息披露等方面的规定，确保董事会、监事会有效履行职责。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运作规范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董事会、监事会职责及运作规范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https://d.book118.com/707116033162006041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2024-09-14T22:15:31.319</cp:lastPrinted>
  <dcterms:created xsi:type="dcterms:W3CDTF">2024-09-14T14:15:31Z</dcterms:created>
  <dcterms:modified xsi:type="dcterms:W3CDTF">2024-09-14T14:15:33Z</dcterms:modified>
</cp:coreProperties>
</file>