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4B802-D949-4355-B304-7B79DB187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0A84-78DB-423A-9145-C4F9EC43A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90668-081D-4DE0-B6CA-2145B5297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06DF5-B784-4867-BE68-0145717FB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ACA5C-420D-46CB-85E1-3750D6E2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A56C64-2548-4A7C-9B41-84BE3B8A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81FF1-288D-4A82-8025-EC4C5DC85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3F775-F502-49CB-8DC4-7BC6E6649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A397C-7E90-4A1A-B7C1-9ED6792A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94436-903D-4AE3-89D7-3ADD72C3C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5C235-713F-4610-8ECC-981DFF2E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02" r:id="rId2"/>
    <p:sldLayoutId id="2147484103" r:id="rId3"/>
    <p:sldLayoutId id="2147484104" r:id="rId4"/>
    <p:sldLayoutId id="2147484105" r:id="rId5"/>
    <p:sldLayoutId id="2147484106" r:id="rId6"/>
    <p:sldLayoutId id="2147484107" r:id="rId7"/>
    <p:sldLayoutId id="2147484108" r:id="rId8"/>
    <p:sldLayoutId id="2147484109" r:id="rId9"/>
    <p:sldLayoutId id="2147484110" r:id="rId10"/>
    <p:sldLayoutId id="21474841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tags" Target="../tags/tag133.xml" /><Relationship Id="rId27" Type="http://schemas.openxmlformats.org/officeDocument/2006/relationships/tags" Target="../tags/tag134.xml" /><Relationship Id="rId28" Type="http://schemas.openxmlformats.org/officeDocument/2006/relationships/tags" Target="../tags/tag135.xml" /><Relationship Id="rId29" Type="http://schemas.openxmlformats.org/officeDocument/2006/relationships/tags" Target="../tags/tag136.xml" /><Relationship Id="rId3" Type="http://schemas.openxmlformats.org/officeDocument/2006/relationships/tags" Target="../tags/tag110.xml" /><Relationship Id="rId30" Type="http://schemas.openxmlformats.org/officeDocument/2006/relationships/tags" Target="../tags/tag137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1011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动词和动词短语精品课件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动词和动词短语的分类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动词和动词短语的用法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动词和动词短语的时态和语态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动词和动词短语的非谓语形式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动词和动词短语的特殊结构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动词和动词短语的分类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实意动词</a:t>
            </a:r>
            <a:endParaRPr lang="zh-CN" altLang="en-US"/>
          </a:p>
        </p:txBody>
      </p:sp>
      <p:sp>
        <p:nvSpPr>
          <p:cNvPr id="104887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定义：表示动作、行为或状态的动词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示例：跑、跳、吃、喝、看、听、说、想等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分类：根据动作的性质和特点，可以分为及物动词、不及物动词、连系动词等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特点：具有实际意义，可以独立构成句子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助动词</a:t>
            </a:r>
            <a:endParaRPr lang="zh-CN" altLang="en-US"/>
          </a:p>
        </p:txBody>
      </p:sp>
      <p:sp>
        <p:nvSpPr>
          <p:cNvPr id="10489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助动词的种类：包括be动词、have动词、do动词等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助动词的定义：帮助主要动词构成谓语的词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助动词的作用：帮助主要动词构成时态、语态、语气等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助动词的用法：在句子中通常位于主要动词之前，帮助主要动词构成谓语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情态动词</a:t>
            </a:r>
            <a:endParaRPr lang="zh-CN" altLang="en-US"/>
          </a:p>
        </p:txBody>
      </p:sp>
      <p:sp>
        <p:nvSpPr>
          <p:cNvPr id="104900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情态动词的时态变化：情态动词+动词原形，表示不同的时态意义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8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情态动词的疑问形式：情态动词+主语+动词原形，表示疑问意义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0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情态动词的用法：情态动词+动词原形，表示能力、可能性、许可、义务等意义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2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情态动词的否定形式：情态动词+not，表示否定意义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4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情态动词的定义：表示能力、可能性、许可、义务等意义的动词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6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常见的情态动词：can, could, may, might, must, should, will, would等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6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连系动词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动词和动词短语的用法</a:t>
            </a:r>
            <a:endParaRPr lang="zh-CN" altLang="en-US"/>
          </a:p>
        </p:txBody>
      </p:sp>
      <p:sp>
        <p:nvSpPr>
          <p:cNvPr id="10491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实意动词的用法</a:t>
            </a:r>
            <a:endParaRPr lang="zh-CN" altLang="en-US"/>
          </a:p>
        </p:txBody>
      </p:sp>
      <p:sp>
        <p:nvSpPr>
          <p:cNvPr id="10491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实意动词表示具体的动作或状态，如"跑"、"吃"、"睡"等。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实意动词可以单独使用，也可以与其他词组合成动词短语，如"跑起来"、"吃起来"、"睡下去"等。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实意动词在句子中通常充当谓语，表示主语的动作或状态。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实意动词可以受副词、形容词等修饰，如"跑得快"、"吃得多"、"睡得香"等。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助动词的用法</a:t>
            </a:r>
            <a:endParaRPr lang="zh-CN" altLang="en-US"/>
          </a:p>
        </p:txBody>
      </p:sp>
      <p:sp>
        <p:nvSpPr>
          <p:cNvPr id="10491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助动词用于构成疑问句和否定句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助动词用于构成虚拟语气和条件句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助动词用于构成被动语态和进行时态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助动词用于构成倒装句和强调句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情态动词的用法</a:t>
            </a:r>
            <a:endParaRPr lang="zh-CN" altLang="en-US"/>
          </a:p>
        </p:txBody>
      </p:sp>
      <p:sp>
        <p:nvSpPr>
          <p:cNvPr id="10492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情态动词用于表示能力、可能性、许可、义务等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情态动词可以表示语气，如肯定、否定、疑问等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情态动词可以与助动词一起使用，构成复合谓语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情态动词可以与动词原形连用，构成谓语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连系动词的用法</a:t>
            </a:r>
            <a:endParaRPr lang="zh-CN" altLang="en-US"/>
          </a:p>
        </p:txBody>
      </p:sp>
      <p:sp>
        <p:nvSpPr>
          <p:cNvPr id="1049318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20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2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连系动词的否定形式通常为be + not。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26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8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连系动词用于连接主语和主语补足语，表示主语的状态或特征。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32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4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常见的连系动词有：be, become, get, seem, appear, feel, look, smell, taste, sound等。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38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0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连系动词后可以接名词、形容词、分词、不定式、动名词等。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https://d.book118.com/707121011020006025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宋体</vt:lpstr>
      <vt:lpstr>Office Theme</vt:lpstr>
      <vt:lpstr>动词和动词短语精品课件</vt:lpstr>
      <vt:lpstr>目录</vt:lpstr>
      <vt:lpstr>添加章节标题</vt:lpstr>
      <vt:lpstr>动词和动词短语的分类</vt:lpstr>
      <vt:lpstr>实意动词</vt:lpstr>
      <vt:lpstr>助动词</vt:lpstr>
      <vt:lpstr>情态动词</vt:lpstr>
      <vt:lpstr>连系动词</vt:lpstr>
      <vt:lpstr>动词和动词短语的用法</vt:lpstr>
      <vt:lpstr>实意动词的用法</vt:lpstr>
      <vt:lpstr>助动词的用法</vt:lpstr>
      <vt:lpstr>情态动词的用法</vt:lpstr>
      <vt:lpstr>连系动词的用法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2024-08-29T12:21:03.292</cp:lastPrinted>
  <dcterms:created xsi:type="dcterms:W3CDTF">2024-08-29T04:21:03Z</dcterms:created>
  <dcterms:modified xsi:type="dcterms:W3CDTF">2024-08-29T04:21:05Z</dcterms:modified>
</cp:coreProperties>
</file>