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5F832-9B25-4F00-A8F1-69E33CB5B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8A41A-5DD0-4C84-A32B-9F0309BD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6FDAC8-C7CC-44EA-9A7E-CF17BEA73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16CD1-D513-4970-9561-A8509A405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92A9A5-9081-4879-9F80-5F4339CF7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6E809-B7E6-493E-A3AB-20C774643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EE691-DDFD-4F48-A679-3E6BC8CA3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DDE4F-2433-4CE4-81AE-3D702B87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058F8F-EDDD-412C-9AE1-FEB7BF7CC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AC4E0-873B-4A26-93BD-78BC4EBA05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1CA892-89F2-4FA9-8484-2159DFAB7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2113311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胺碘酮在高血压患者中的临床应用效果研究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临床应用效果分析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安全性评价及风险防控策略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268" b="1926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随着生活方式的改变和人口老龄化趋势加剧，高血压患病率在全球范围内持续上升，成为严重的公共卫生问题。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高血压患者需要长期、稳定、有效的药物治疗来控制血压，减少心脑血管并发症的发生风险。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高血压现状及治疗需求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治疗需求迫切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高血压患病率持续上升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胺碘酮是一种广谱抗心律失常药物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具有延长心肌细胞动作电位时程和有效不应期的作用，适用于多种心律失常的治疗。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胺碘酮具有降压作用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通过扩张外周血管、降低外周阻力而降低血压，对高血压患者具有一定的治疗作用。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胺碘酮药物特性与作用机制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99" r="129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评估胺碘酮在高血压患者中的降压效果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通过临床研究，验证胺碘酮对高血压患者的降压作用，为高血压治疗提供新的药物选择。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探索胺碘酮的作用机制与安全性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深入研究胺碘酮在高血压患者中的作用机制，评估其长期使用的安全性和耐受性。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国内已有部分关于胺碘酮治疗高血压的临床研究，但样本量较小，结论尚不统一。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国外对胺碘酮在高血压治疗中的应用进行了较深入的研究，取得了一定的研究成果，但仍存在争议和需要进一步探讨的问题。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随着对高血压治疗需求的不断增加和药物研发技术的不断进步，未来将有更多关于胺碘酮等新型降压药物的研究涌现，为高血压治疗提供更多选择和思路。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研究方法与材料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纳入标准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确诊为高血压的患者，年龄、性别、病程等符合研究要求。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排除标准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排除继发性高血压、严重肝肾功能不全、碘过敏等患者。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分组方法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采用随机数字表法将患者分为实验组和对照组，确保两组基线资料具有可比性。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研究对象选择与分组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根据患者具体情况，给予胺碘酮口服，初始剂量控制在一定范围内。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初始剂量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剂量调整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5" r="1750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用药周期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根据患者病情变化和血压控制情况，适时调整胺碘酮剂量，确保治疗安全有效。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设定合理的用药周期，观察患者长期用药效果及不良反应发生情况。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胺碘酮用药方案及剂量调整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主要观察患者血压下降情况，包括收缩压和舒张压的变化。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记录患者用药期间出现的不良反应，如恶心、呕吐、心动过缓等。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安全性评价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定期检测患者肝肾功能、电解质等指标，评估胺碘酮对患者内环境的影响。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疗效评价指标与方法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69" b="286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数据收集与处理流程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详细记录患者基本信息、病史、用药情况、疗效及安全性评价等数据。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采用统计学软件对数据进行整理、分析和处理，计算有效率、不良反应发生率等指标。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结果呈现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将研究结果以表格、图表等形式呈现，便于直观比较和分析。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临床应用效果分析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实验组使用胺碘酮后，降压效果明显优于对照组，总有效率更高。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实验组与对照组降压效果比较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采用SPSS软件进行数据分析，计量资料采用t检验，计数资料采用χ2检验，以P&lt;0.05为差异有统计学意义。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实验组降压效果在统计学上显著优于对照组，证明了胺碘酮在高血压治疗中的有效性。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降压效果比较及统计学分析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https://d.book118.com/707121133116006051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2024-09-24T19:01:15.392</cp:lastPrinted>
  <dcterms:created xsi:type="dcterms:W3CDTF">2024-09-24T11:01:15Z</dcterms:created>
  <dcterms:modified xsi:type="dcterms:W3CDTF">2024-09-24T11:01:17Z</dcterms:modified>
</cp:coreProperties>
</file>