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673AD-6C27-440C-9D96-57016143A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DCE2A-8D79-4B63-946F-E91EC00CA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1CCAB-5BAC-494C-8857-F6036E4AC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11223-2355-48EA-B2D2-AB74D658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B0958-F487-44B1-8FC1-DE3F3D77E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558A55-909F-4633-AD0B-1FD2D74FC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81307-8A07-474F-A2FB-88277350D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4DBFA-B8C2-4FE6-AB26-98FA0B01C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EF373-3406-4D2A-BB62-3B9625C06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C5E8E-5862-49B0-90AD-C14CE5136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8D5DB-58D3-4A7B-A160-3A4D0EC9B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21146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智能垃圾分类系统的政府支持与政策导向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政策导向分析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智能垃圾分类系统技术与应用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政府支持与政策导向对市场影响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随着城市化进程的加快，垃圾产生量不断增加，传统垃圾处理方式已无法满足需求。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公众对环境保护的意识逐渐提高，对垃圾分类和处理的要求也越来越高。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政府为了推动垃圾分类和处理工作，出台了一系列支持政策和措施。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政府支持与推动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发达国家在智能垃圾分类系统方面起步较早，技术相对成熟，已经形成了完整的产业链和市场化运营模式。例如，日本、德国等国家在垃圾分类和处理方面取得了显著成效。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国外发展现状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政府对智能垃圾分类系统的支持力度不断加大，相关政策和标准逐步完善。一些城市和地区已经开始试点和推广智能垃圾分类系统，取得了一定的成果。但是，总体来看，我国智能垃圾分类系统仍处于起步阶段，需要进一步加强技术研发和推广应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国内发展现状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政府通过直接拨款的方式，为智能垃圾分类系统的研发、试点和推广提供资金支持。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政府拨款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政府设立创新基金，鼓励企业、科研机构等创新主体投入智能垃圾分类系统的研发和应用。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创新基金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政府协调金融机构，为智能垃圾分类系统相关项目提供低息贷款、贷款担保等优惠政策，降低项目融资成本。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贷款优惠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财政资金支持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关税优惠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对进口国内不能生产的智能垃圾分类系统关键设备、零部件及原材料，免征关税和进口环节增值税。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所得税优惠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对从事智能垃圾分类系统研发、生产的企业，减按15%的税率征收企业所得税。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增值税优惠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对销售自产的智能垃圾分类设备，实行增值税即征即退政策。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税收优惠政策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政府在进行公共采购时，优先采购使用智能垃圾分类系统的产品和服务。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优先采购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对于国内首次研发并投入市场的智能垃圾分类系统产品，政府实行首购政策，促进新产品的市场推广和应用。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首购政策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对于需要研发的重大智能垃圾分类系统产品，政府通过订购方式给予支持，促进产品的研发和产业化。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订购政策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政策导向分析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政府推行严格的垃圾分类制度，要求居民、企业和机构对垃圾进行分类投放，以促进资源回收和减少环境污染。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制定和完善环保法规，加大对违法排放、超标排放等行为的处罚力度，推动企业和个人积极参与垃圾分类和减量。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政府优先采购使用环保、可再生材料的产品，鼓励企业生产环保产品，促进绿色消费和循环经济发展。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绿色采购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000" b="1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环保政策导向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建设智能垃圾分类领域的创新平台，如工程研究中心、技术创新中心等，促进技术交流和合作，推动产业创新发展。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制定和实施针对智能垃圾分类领域的人才政策，吸引和培养高层次人才，提升产业整体创新能力和竞争力。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政府加大对智能垃圾分类技术研发的支持力度，鼓励高校、科研机构和企业进行联合攻关，推动技术创新和成果转化。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科技创新政策导向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将智能垃圾分类系统纳入城市规划体系，合理规划垃圾收集、转运和处理设施布局，提高城市垃圾处理效率和资源化利用水平。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加大投入力度，完善城市垃圾收集、转运和处理基础设施建设，提高垃圾分类处理的覆盖率和处理能力。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加强智能垃圾分类的公共宣传和教育工作，提高居民对垃圾分类的认知度和参与度，形成全社会共同参与的良好氛围。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公共宣传与教育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城市规划与建设政策导向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https://d.book118.com/707121146016006035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2024-09-09T09:13:21.182</cp:lastPrinted>
  <dcterms:created xsi:type="dcterms:W3CDTF">2024-09-09T01:13:21Z</dcterms:created>
  <dcterms:modified xsi:type="dcterms:W3CDTF">2024-09-09T01:13:23Z</dcterms:modified>
</cp:coreProperties>
</file>