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9065E-451D-443C-B250-7B62AC51D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701CA-030A-4BE7-AB1D-F6B0A2142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481B9-3917-43FA-B616-B6518E38B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74C11-42D1-46FE-9D18-ED55E920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2C0C3-3559-46DE-8E5A-1965056CC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3C026-2C9C-4705-967C-18DF48090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B1DAA-9449-4321-9849-221F0C322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86581-AFF0-4E50-AE77-EA10DF6EC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885BD-5BDF-4CF3-86F2-2E5F3E6B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3BC00-4198-435A-BEA9-B5BEDB99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C87A8-1967-4F0C-9457-F975CB285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22066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2教师继续教育网远程教育考试答案解析\n## 1.远程教育考试概述及意义\n### 1.1远程教育考试的发展历程与背景\n### 1.2远程教育考试的目的和意义\n### 1.3远程考试在教师继续教育中的应用\n## 2.远程教育考试的形式与特点\n### 2.1远程考试的形式及优缺点\n### 2.2远程考试的特点与挑战\n### 2.3远程考试的未来发展趋势\n## 3.2012教师继续教育网远程教育考试答案解析\n### 3.1选择题答案解析\n### 3.2填空题答案解析\n### 3.3简答题答案解析\n## 4.远程考试备考策略与技巧\n### 4.1远程考试备考时间安排与学习方法\n### 4.2远程考试心理调适与应对策略\n### 4.3远程考试作弊防范与应对\n## 5.远程教育考试后的反思与改进\n### 5.1远程考试后的成绩分析与反思\n### 5.2远程教育考试中发现的问题及改进措施\n### 5.3远程考试对教师继续教育的启示与借鉴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800"/>
              <a:t>2012教师继续教育网远程教育考试答案解析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远程教育考试概述及意义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20世纪60年代，远程教育开始兴起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20世纪90年代，随着互联网技术的发展，远程教育逐渐普及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21世纪初，远程教育已经成为一种重要的教育形式</a:t>
                </a:r>
                <a:endParaRPr/>
              </a:p>
            </p:txBody>
          </p:sp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远程教育的起源与发展</a:t>
                </a:r>
                <a:endParaRPr/>
              </a:p>
            </p:txBody>
          </p:sp>
        </p:grpSp>
        <p:grpSp>
          <p:nvGrpSpPr>
            <p:cNvPr id="17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20世纪90年代，远程考试开始出现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21世纪初，远程考试逐渐得到广泛应用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2012年，教师继续教育网远程教育考试正式上线</a:t>
                </a:r>
                <a:endParaRPr/>
              </a:p>
            </p:txBody>
          </p:sp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远程考试的发展历程</a:t>
                </a:r>
                <a:endParaRPr/>
              </a:p>
            </p:txBody>
          </p:sp>
        </p:grpSp>
        <p:grpSp>
          <p:nvGrpSpPr>
            <p:cNvPr id="17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教育资源的共享与优化配置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教育信息化的发展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教师继续教育的重要性</a:t>
                </a:r>
                <a:endParaRPr/>
              </a:p>
            </p:txBody>
          </p:sp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远程考试发展的背景</a:t>
                </a:r>
                <a:endParaRPr/>
              </a:p>
            </p:txBody>
          </p:sp>
        </p:grpSp>
      </p:grpSp>
      <p:pic>
        <p:nvPicPr>
          <p:cNvPr id="17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远程教育考试的发展历程与背景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远程教育考试的目的和意义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组合 18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组合 18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远程教育考试的目的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检验教师继续教育成果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促进教师专业发展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组合 18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远程考试的意义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为教师提供便捷的学习和考试平台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有助于激发教师的学习积极性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提高教师继续教育的针对性和实效性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远程考试在教师继续教育中的应用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在线课程学习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在线作业与练习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在线考试与评估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远程考试对教师继续教育的影响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提高教师继续教育的覆盖率和参与度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促进教师教育教学理念的更新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提高教师继续教育的质量和效果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远程考试在教师继续教育中的应用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远程教育考试的形式与特点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在线选择题考试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在线填空题考试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在线简答题考试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远程考试的形式</a:t>
                </a:r>
                <a:endParaRPr/>
              </a:p>
            </p:txBody>
          </p:sp>
        </p:grpSp>
        <p:grpSp>
          <p:nvGrpSpPr>
            <p:cNvPr id="22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节省时间和成本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覆盖面广，方便参与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灵活性强，可根据需要进行调整</a:t>
                </a:r>
                <a:endParaRPr/>
              </a:p>
            </p:txBody>
          </p:sp>
          <p:sp>
            <p:nvSpPr>
              <p:cNvPr id="22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远程考试的优点</a:t>
                </a:r>
                <a:endParaRPr/>
              </a:p>
            </p:txBody>
          </p:sp>
          <p:sp>
            <p:nvSpPr>
              <p:cNvPr id="22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考试监管难度较大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缺乏面对面的交流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考试过程中可能出现技术问题</a:t>
                </a:r>
                <a:endParaRPr/>
              </a:p>
            </p:txBody>
          </p:sp>
          <p:sp>
            <p:nvSpPr>
              <p:cNvPr id="23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远程考试的缺点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远程考试的形式及优缺点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远程考试的特点与挑战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组合 2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组合 23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远程考试的特点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实时反馈与互动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组合 24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远程考试面临的挑战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考试安全性和公平性问题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考试内容的更新和完善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考试技术的研发与应用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远程考试的发展趋势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考试形式的多样化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考试内容的个性化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考试技术的智能化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远程考试的未来展望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远程考试将成为教师继续教育的重要手段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远程考试将促进教师教育教学水平的不断提高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远程考试将为教师专业发展提供有力支持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远程考试的未来发展趋势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012教师继续教育网远程教育考试答案解析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选择题答案解析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选择题答案解析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题目1：远程教育的起源与发展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题目2：远程考试的发展历程与背景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题目3：远程考试的目的和意义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选择题答案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题目1：A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题目2：B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题目3：C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https://d.book118.com/707122066142006042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2012教师继续教育网远程教育考试答案解析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2024-09-16T05:37:41.877</cp:lastPrinted>
  <dcterms:created xsi:type="dcterms:W3CDTF">2024-09-15T21:37:41Z</dcterms:created>
  <dcterms:modified xsi:type="dcterms:W3CDTF">2024-09-15T21:37:43Z</dcterms:modified>
</cp:coreProperties>
</file>