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4CE81-F036-4312-9095-D84F64211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59415-530E-442E-AE51-E4A7959A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BF221-4FC9-44DD-A267-B0B729C7D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3CB54-7652-49ED-B373-49166D701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D34A5-21AF-4A65-892A-19CCDCE0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C95D9-5F47-4A04-9387-21B613C5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D3318-957E-4070-8C84-7E004275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EB26F-C074-4D45-BE60-79C8D130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881B7-16F3-4F5F-BC78-4FFABFB4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65AF0-3FD8-44D6-A316-ECE5C0AFD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82AF2-79B1-410F-A982-BADF4181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2165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关于预防校园暴力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校园暴力的定义和影响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校园暴力产生的原因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预防校园暴力的措施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如何应对校园暴力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校园暴力的定义和影响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校园暴力包括身体暴力、性暴力、心理暴力和网络暴力等形式。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校园暴力是指在校园内或校园周边发生的，对师生的人身安全、财产权益和心理健康造成伤害或威胁的行为。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337" b="11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影响受害者的身心健康，可能导致抑郁、焦虑、自卑、社交障碍等症状。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影响家庭和社会的和谐稳定，可能导致家庭关系紧张、社会信任危机等问题。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影响学校的正常教学秩序，可能导致学生旷课、成绩下降、校园氛围紧张等问题。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70" r="193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932" r="149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包括殴打、推搡、性骚扰等身体上的伤害。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包括性骚扰、性侵犯等性方面的侵犯。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包括言语威胁、恶意诽谤、孤立排挤等心理上的伤害。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包括在网络上发布恶意言论、传播谣言等网络行为造成的伤害。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身体暴力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性暴力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心理暴力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网络暴力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校园暴力产生的原因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87" r="267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05" r="296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一些学生可能存在心理问题，如情绪不稳定、自卑、易怒等，这些心理问题可能导致他们采取暴力的方式来处理问题。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学生可能会模仿他们在媒体上看到的暴力行为，或者模仿其他人的暴力行为。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家庭教育的缺失或不当，可能导致学生缺乏正确的价值观和行为准则，从而更容易产生暴力行为。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家庭环境的不和谐，如父母关系紧张、经常吵架或打架等，可能会对学生产生负面影响，增加他们实施暴力的可能性。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社会对成绩和成功的过度强调，可能给学生带来压力，使他们感到焦虑和无助，进而采取暴力行为。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媒体中暴力和攻击性内容的增加，可能会影响学生的价值观和行为，使他们更加倾向于使用暴力解决问题。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7000" b="7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学校管理不严格，对校园暴力的态度不明确或处理不力，可能会让学生觉得实施暴力无所谓，从而增加校园暴力的发生。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师生关系紧张或不和谐，可能会让学生对学校和教师失去信任，从而更容易产生暴力行为。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预防校园暴力的措施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https://d.book118.com/707122165061006031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2024-09-03T14:28:01.984</cp:lastPrinted>
  <dcterms:created xsi:type="dcterms:W3CDTF">2024-09-03T06:28:02Z</dcterms:created>
  <dcterms:modified xsi:type="dcterms:W3CDTF">2024-09-03T06:28:04Z</dcterms:modified>
</cp:coreProperties>
</file>