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CE50-DC52-4CF6-816E-D8D562B9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FA07-26DC-428D-9820-EF946EAC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43B97-FA96-4346-9711-3998F205E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4B92D-8E23-469B-9FEE-359D05546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0EC15-2A78-4AE2-8F78-13938481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6F9B0-F9F4-48E4-A9AA-8955316B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04E61-6F76-42D1-9ED0-E7D33F32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BEA81-A70A-4713-AF64-EC0536E0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6EF9C-3D03-4AF4-949D-B2EE76E1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C922-097B-43D8-8321-297180A6D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CF1F2-DE18-4BA8-99D7-065B633B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017" r:id="rId2"/>
    <p:sldLayoutId id="2147501018" r:id="rId3"/>
    <p:sldLayoutId id="2147501019" r:id="rId4"/>
    <p:sldLayoutId id="2147501020" r:id="rId5"/>
    <p:sldLayoutId id="2147501021" r:id="rId6"/>
    <p:sldLayoutId id="2147501022" r:id="rId7"/>
    <p:sldLayoutId id="2147501023" r:id="rId8"/>
    <p:sldLayoutId id="2147501024" r:id="rId9"/>
    <p:sldLayoutId id="2147501025" r:id="rId10"/>
    <p:sldLayoutId id="21475010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3006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外研新标准高中英语教材Book1Unit6Understanding阅读课教学设计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教学过程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教学评价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教学反思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掌握本单元的词汇和短语，理解其在语境中的意义和用法。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了解英语语言的文化背景和社会习俗，培养跨文化交际意识。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了解英语语法的基本规则和用法，掌握本单元的语法重点和难点。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掌握阅读技巧，如略读、寻读、精读等，提高阅读理解能力。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提高学生的词汇量和语法运用能力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培养学生的口语表达和写作能力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增强学生的跨文化交际意识和能力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1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提高学生的阅读能力和阅读技巧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培养学生对英语学习的兴趣和热情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增强学生的跨文化意识和交流能力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培养学生的自主学习和合作学习能力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https://d.book118.com/707123006004006045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外研新标准高中英语教材Book1Unit6Understanding阅读课教学设计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2024-09-19T15:36:17.954</cp:lastPrinted>
  <dcterms:created xsi:type="dcterms:W3CDTF">2024-09-19T07:36:17Z</dcterms:created>
  <dcterms:modified xsi:type="dcterms:W3CDTF">2024-09-19T07:36:20Z</dcterms:modified>
</cp:coreProperties>
</file>