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D96AA6-2864-4152-8263-3C0F735CBB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12B1EA-FF5B-49CC-B914-D65A5E2DE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542005-60FE-47CF-B2A6-021803DF1A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6A48C0-7C3F-421F-BF4D-154ACDDCBC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283042-6F76-4715-AA27-911EB6E730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DC95D7-67F1-4B76-BA32-AB1C846618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EB7B10-EC9D-40AA-BA1E-BA576B7B42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3488AE-D50C-484D-89DF-F5BA1C14B6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7C5CF6-7496-459D-A915-75F5400E73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207EBD-674F-49ED-87EE-07E1C0CA1E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C824DA-16FE-4930-A5C9-19E1A8224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12411211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0764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3"/>
                </a:solidFill>
                <a:latin typeface="Arial"/>
                <a:ea typeface="Arial"/>
                <a:cs typeface="Arial"/>
              </a:rPr>
              <a:t>艾滋病患者合并非结核分枝杆菌感染诊治专家共识解读</a:t>
            </a:r>
          </a:p>
        </p:txBody>
      </p:sp>
      <p:sp>
        <p:nvSpPr>
          <p:cNvPr id="3" name="TextBox 3"/>
          <p:cNvSpPr txBox="1"/>
          <p:nvPr/>
        </p:nvSpPr>
        <p:spPr>
          <a:xfrm>
            <a:off x="859816" y="5259787"/>
            <a:ext cx="3200400" cy="3905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汇报人：xxx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2023-12-24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非结核分枝杆菌感染概述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艾滋病患者合并非结核分枝杆菌感染现状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专家共识解读：诊断策略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专家共识解读：治疗策略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专家共识解读：预防与管理策略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通过解读专家共识，提高医务人员对艾滋病患者合并非结核分枝杆菌感染的诊治水平，减少误诊和漏诊。</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提高诊治水平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为临床医生提供针对性的诊断和治疗建议，改善患者预后和生活质量。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指导临床实践</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推动相关领域内的学术交流和合作，进一步完善和优化诊疗方案。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促进学术交流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pic>
        <p:nvPicPr>
          <p:cNvPr id="8" name="Picture 8"/>
          <p:cNvPicPr>
            <a:picLocks noChangeAspect="1"/>
          </p:cNvPicPr>
          <p:nvPr/>
        </p:nvPicPr>
        <p:blipFill>
          <a:blip r:embed="rId2"/>
          <a:srcRect t="16291" b="1629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1346" b="213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国内外研究现状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流行病学研究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国内外已有大量关于艾滋病患者合并非结核分枝杆菌感染的流行病学研究，揭示了其发病率、危险因素和疾病负担等。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临床研究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针对该病症的临床表现、诊断和治疗等方面，国内外学者进行了广泛而深入的研究，取得了一系列重要成果。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诊疗指南和专家共识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国内外多个权威机构和组织制定了相关的诊疗指南和专家共识，为该病症的规范化诊治提供了重要依据。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非结核分枝杆菌感染概述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非结核分枝杆菌（NTM）是指除结核分枝杆菌复合群和麻风分枝杆菌以外的所有分枝杆菌。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根据菌落形态与生长速度将NTM分为4组，即快速生长分枝杆菌、慢速生长分枝杆菌、甚慢速生长分枝杆菌及超慢速生长分枝杆菌。</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75" r="22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NTM广泛分布于水、土壤、灰尘等自然环境中，也可寄生于人类皮肤、口腔、肠道及泌尿生殖道等。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分布广泛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rcRect l="19375" r="19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感染途径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rcRect t="8250" b="8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易感人群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rcRect l="14792" r="14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主要通过呼吸道、胃肠道及皮肤等途径感染人体，引起肺部、淋巴结、皮肤软组织等部位病变。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免疫力低下人群如艾滋病患者、长期使用免疫抑制剂者等易感染NTM。</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流行病学特点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NTM感染的临床表现多样，包括发热、咳嗽、咳痰、胸痛等呼吸系统症状，以及淋巴结肿大、皮肤软组织病变等。严重者可出现败血症、脑膜炎等危及生命的并发症。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NTM感染的诊断主要依据细菌学检查，包括涂片镜检、分离培养及菌种鉴定等。此外，还需结合患者病史、临床表现及影像学检查等进行综合分析。由于NTM培养周期长且易受污染，因此诊断难度较大。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诊断方法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临床表现与诊断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艾滋病患者合并非结核分枝杆菌感染现状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740" r="1474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4518" r="2451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艾滋病患者由于免疫系统受损，容易合并非结核分枝杆菌感染，感染率高于普通人群。</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合并感染率高</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包括CD4+ T淋巴细胞计数低、未接受抗病毒治疗、既往结核病病史、静脉注射毒品等。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危险因素多样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合并感染率与危险因素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650" b="156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艾滋病患者合并非结核分枝杆菌感染后，临床表现多样且不典型，容易误诊和漏诊。</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目前对于非结核分枝杆菌的诊断方法有限，且缺乏特异性，给诊断带来一定困难。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临床表现与诊断挑战</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诊断方法有限</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临床表现不典型</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针对不同种类的非结核分枝杆菌，目前缺乏统一的治疗方案，导致治疗不规范，影响疗效。</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4"/>
          <a:srcRect l="1333" r="13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治疗方案不规范</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治疗非结核分枝杆菌感染的药物副作用较大，如肝损害、胃肠道反应等，给患者带来额外痛苦。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药物副作用大</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随着非结核分枝杆菌耐药性的增加，治疗难度不断加大，需要更加有效的治疗手段和药物。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耐药性问题严重</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治疗现状与问题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专家共识解读：诊断策略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https://d.book118.com/707124112112006030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2024-09-02T06:06:37.203</cp:lastPrinted>
  <dcterms:created xsi:type="dcterms:W3CDTF">2024-09-01T22:06:37Z</dcterms:created>
  <dcterms:modified xsi:type="dcterms:W3CDTF">2024-09-01T22:06:39Z</dcterms:modified>
</cp:coreProperties>
</file>