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336CF-09D8-4013-93AC-08703BFE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BC816-CD0D-464E-8FD8-D6F8369FE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44434-5EBA-4024-9CAF-83140D62C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65EC2-07D8-4662-A036-E9AE9A6C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CA702-AB2D-443B-9217-863A7FC52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793D2-3AEB-4847-861B-46260AE26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18B15-4078-4D92-9EFC-AA31D6DA4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4DE57-C43D-4062-B692-E52185916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76C4C-010A-411F-ABAB-55E71B0E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B53D6-616E-4FC1-8FAB-E829E4265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36AA6-0B66-4CDA-9B40-0E6F4100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50210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中医诊断学问诊中的辨心理疾病证特点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常见心理疾病证型及特点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辨心理疾病证与其他诊断方法关系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辨心理疾病证在临床应用及意义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693" b="3569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随着现代社会压力增大，心理疾病发病率逐年上升，中医对心理疾病的诊断和治疗也逐渐受到重视。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辨心理疾病证是指通过中医诊断方法，辨别患者是否存在心理疾病及其证候类型的过程。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心理疾病与脏腑功能失调有关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中医认为心理疾病的发生与脏腑功能失调密切相关，如肝气郁结、心脾两虚等。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心理疾病与情志因素密切相关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情志因素是心理疾病的重要诱因，中医通过调节情志来治疗心理疾病。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心理疾病与体质因素有关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不同体质类型的人易患不同的心理疾病，中医治疗时需考虑患者体质因素。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中医对心理疾病认识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811" r="881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准确诊断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通过辨心理疾病证，可以准确诊断患者所患心理疾病的类型及严重程度。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辨证结果可以为中医治疗提供明确方向，提高治疗效果。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了解患者心理疾病证候特点，可以针对性地进行预防干预，降低复发率。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辨心理疾病证重要性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辨心理疾病证基本原则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79" r="957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中医强调人体是一个有机整体，心理疾病与脏腑、经络、气血等密切相关，需要从整体上进行诊断和治疗。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根据患者的具体症状、体征和病因病机等，进行辨证分型，然后针对不同证型采取相应的治疗方法。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辨证论治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整体观念与辨证论治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心理疾病的发生与脏腑功能失调密切相关，如肝气郁结、心脾两虚等均可导致情志不畅。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中医认为情志活动与脏腑功能密切相关，情志过激或抑郁均可导致脏腑功能失调，进而引发心理疾病。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脏腑功能失调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情志关系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脏腑功能失调与情志关系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不同体质类型的人对心理刺激的耐受性和反应性存在差异，易患心理疾病的体质类型包括气郁质、血瘀质等。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因素决定了个体对心理疾病的易感性，某些体质类型的人更容易出现心理问题。同时，体质因素也影响着心理疾病的发展和转归。例如，气郁质的人容易患抑郁症，而血瘀质的人则容易患焦虑症等。因此，在中医诊断心理疾病时，需要充分考虑患者的体质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发病倾向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体质因素在发病中作用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常见心理疾病证型及特点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证候表现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常用方剂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肝气郁结型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精神抑郁，情绪不宁，胸部满闷，胁肋胀痛，痛无定处，脘闷嗳气，不思饮食，大便不调等。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疏肝解郁，理气畅中。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多因情志不遂，肝失疏泄，气机郁滞所致。常见于抑郁症、焦虑症等心理疾病。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柴胡疏肝散加减。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证候表现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常用方剂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心脾两虚型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151" r="71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7740" r="277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多思善疑，头晕神疲，心悸胆怯，失眠健忘，纳差，面色不华等。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多因思虑过度，劳伤心脾，气血亏虚所致。常见于神经衰弱、失眠等心理疾病。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健脾养心，益气补血。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归脾汤加减。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https://d.book118.com/707125021045006041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2024-09-14T00:58:49.844</cp:lastPrinted>
  <dcterms:created xsi:type="dcterms:W3CDTF">2024-09-13T16:58:49Z</dcterms:created>
  <dcterms:modified xsi:type="dcterms:W3CDTF">2024-09-13T16:58:51Z</dcterms:modified>
</cp:coreProperties>
</file>