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61D35-B455-4088-A53B-03F06706A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6717E-0E81-44A7-BBC0-A2527514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58CCA-B626-4261-BA35-194D5FB39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0DE91-4422-4B66-80F4-7754D0A0A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FD6FA-A712-4555-98C4-394E0417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39211-E8D7-4C1E-A825-A60FCD469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AA466F-BF8A-4AC7-96D4-D48B2C1B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F8E7C-7FA1-4A1E-9602-DE0F82C77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DCD61-4BE4-43CA-90C9-B1ABAB8F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50D5-A4EA-4031-99EE-5200D79E6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541F-E12A-40ED-8DBD-4ADDCCF2F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51430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营销渠道模式分析报告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营销渠道模式概述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营销渠道模式分析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营销渠道模式比较与选择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营销渠道模式优化建议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通过对营销渠道模式进行深入分析，为企业制定有效的营销策略提供依据，提升市场竞争力。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随着市场竞争的加剧，营销渠道的选择和优化成为企业发展的关键因素之一。通过对营销渠道模式的分析，可以更好地了解市场状况，发现潜在机会，规避风险，从而实现企业的营销目标。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本报告主要分析了直接营销、间接营销和混合营销三种渠道模式，以及各自的优势、劣势、适用场景和案例。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由于市场环境和企业的具体情况千差万别，本报告所提供的分析仅作为参考，具体应用需结合实际情况进行调整。同时，报告中未涉及某些特定行业的营销渠道模式，如有需要可另行研究。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营销渠道模式概述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指企业为了将产品或服务从生产者传递至消费者所经过的路径，包括中间商、代理商等环节。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营销渠道的构成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实现产品或服务的流通、扩大市场覆盖范围、提高销售效率、降低交易成本等。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生产者、中间商、消费者以及其他相关参与者。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混合销售模式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企业同时采用直接和间接销售模式，结合两种模式的优点，提高销售效果。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直接销售模式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企业直接与消费者建立联系，通过直销人员、电话销售、网络营销等方式完成销售。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间接销售模式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企业通过中间商、代理商等将产品或服务传递给消费者，如经销商、零售商等。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营销渠道模式分类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474" r="344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产品的性质、特点、用途等会影响营销渠道的选择，如需要售后服务的产品更适合采用直接销售模式。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目标市场的规模、分布、消费者需求等因素影响营销渠道的选择，企业需根据市场状况选择最合适的营销渠道。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企业的资金、人力资源、品牌影响力等资源状况也会影响营销渠道的选择，企业需根据自身资源状况进行合理配置。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企业资源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竞争对手采用的营销渠道策略也会影响企业的选择，企业需根据竞争环境选择有竞争力的营销渠道模式。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营销渠道模式选择因素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营销渠道模式分析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直接、高效、互动性强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直接销售模式是指企业通过自己的销售团队或直销人员，直接与目标客户进行沟通、交流和销售活动。这种模式的优点在于能够直接了解客户需求，快速反馈市场信息，提高销售效率和客户满意度。同时，直销人员可以更好地展示产品特点和优势，促进销售达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直接销售模式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广泛、覆盖面广、专业性强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间接销售模式是指企业通过经销商、代理商等中间商，将产品销售给目标客户。这种模式的优点在于能够覆盖更广泛的客户群体，扩大市场份额。同时，中间商具有更专业的销售经验和渠道资源，能够更好地满足客户需求，提高销售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间接销售模式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数字营销模式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精准、互动、创新性强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模式是指企业利用互联网、移动设备等数字化媒体，进行品牌推广、营销活动和销售促进。这种模式的优点在于能够精准定位目标客户，实现个性化营销和定制化服务。同时，数字营销具有高度的互动性和创新性，能够提高客户参与度和忠诚度，促进品牌传播和口碑营销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https://d.book118.com/707125143022006043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2024-09-16T20:01:56.686</cp:lastPrinted>
  <dcterms:created xsi:type="dcterms:W3CDTF">2024-09-16T12:01:56Z</dcterms:created>
  <dcterms:modified xsi:type="dcterms:W3CDTF">2024-09-16T12:01:58Z</dcterms:modified>
</cp:coreProperties>
</file>