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7E21F-CE7E-4409-9089-473508E4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F0BFA-3D93-4D1C-9106-DEBD0951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517DF-8122-4166-9BD7-9BEED47A3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0E5C6-EDA2-40DE-A8A0-A91A2C8D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BA889-B126-4A1D-B92D-43CFA08A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C7A2E-FC64-46B3-8713-C2F67604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E84014-79FB-4C2A-9951-114998917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A28F4-E72E-48E4-802E-40DDABC42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FB85A-524B-4061-BAF8-373175B43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51310-1086-4A3D-AC68-15AE1AFF1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FB754-BC6D-4DEF-891B-40BBFB29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6166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心肺复苏流程宣传课件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心肺复苏的常见误区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心肺复苏的成功案例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心肺复苏是一种紧急抢救措施，通过胸外按压和人工呼吸来恢复心脏骤停患者的自主心跳和呼吸。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操作简单、效果显著，是挽救生命的关键措施之一。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110" r="20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抢救生命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心肺复苏能够迅速恢复患者的血液循环和呼吸功能，有效延长患者生存时间，为后续治疗创造条件。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提高生存率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及时进行心肺复苏能够显著提高患者的生存率，减少后遗症和并发症。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减轻家庭和社会负担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及时抢救患者能够减轻家庭和社会的负担，避免因救治不及时而导致的医疗资源浪费和经济损失。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8" r="139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24" r="160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213" r="32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心肺复苏的适用场景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溺水、窒息、中毒等意外事件导致的心脏骤停。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严重创伤、心脏病发作、心肌梗死等急危重症导致的心脏骤停。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癫痫、抽搐等导致的呼吸骤停。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其他紧急状况导致患者意识丧失、呼吸停止或心跳骤停。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在开始心肺复苏之前，首先要确保现场环境安全，避免施救过程中发生意外伤害。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在施救过程中，应疏散围观者，避免影响施救操作和空气流通。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判断现场环境安全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疏散围观者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轻拍并大声呼唤患者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在确认现场安全后，应轻拍患者的双肩并大声呼唤，观察患者是否有反应。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将耳朵贴近患者的口鼻，观察和感觉是否有气息呼出，同时观察胸部是否起伏。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2" r="13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判断患者意识与呼吸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找到按压位置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按压位置为两乳头与胸廓连线的交叉处。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按压姿势与力度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施救者以一手掌根部放于按压部位，另一只手与之重叠，指尖抬起不接触胸壁，肩肘腕关节与地面垂直进行按压，按压幅度为5~6cm，频率为100~120次/分钟，连续按压30次。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67" r="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在完成一轮胸外按压后，需要开放患者气道，以保持呼吸道通畅。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开放患者气道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可以采用抬头举颏法或推举下颌法等开放气道的方法，确保患者呼吸道畅通。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开放气道的方法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捏住患者鼻子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在进行人工呼吸之前，应捏住患者的鼻子，防止气体从鼻腔漏出。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进行人工呼吸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施救者深吸一口气后，对患者进行吹气，吹气时要确保气流能够进入肺部，吹气后放开捏住的鼻子，让气体自然排出。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避免过度通气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在进行心肺复苏时，应保持适当的通气量，以维持正常的呼吸功能。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过度通气可能导致胸内压增高，影响心脏的血液回流，从而影响心肺复苏的效果。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注意按压深度与频率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按压深度过深可能导致肋骨骨折，而按压深度不足则无法有效挤压心脏。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按压频率过快可能导致胸廓无法充分回弹，而按压频率过慢则无法保证足够的血流。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https://d.book118.com/707126166024006033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2024-09-06T08:41:47.843</cp:lastPrinted>
  <dcterms:created xsi:type="dcterms:W3CDTF">2024-09-06T00:41:47Z</dcterms:created>
  <dcterms:modified xsi:type="dcterms:W3CDTF">2024-09-06T00:41:49Z</dcterms:modified>
</cp:coreProperties>
</file>