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064B2-8F7D-4754-A511-0D8D8A1DE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3B988-3CA2-4EF9-B888-D0465C7F8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98634-9FEC-42E7-A955-B6A02647E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EF695-248B-40A0-B142-648D1F832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47D96-5CDF-4B0E-A8CA-0F7E70486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3179EA-A2CE-453D-837E-BE97053E7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B7B48A-3BCB-4B5D-B1D3-237427ED3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DD627-ADD0-45DF-92F9-1F9945A04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062BA-677B-4B3C-9F4C-79FDEEEAE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B3589-E01F-4FC3-8546-69AE12544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8F46A-10F0-4DF5-8D5E-EC0709021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30034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广播节目制作员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岗位概述与职责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节目策划与创意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节目录制与编辑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行业发展趋势及挑战应对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岗位概述与职责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70" r="294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广播节目制作员定义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他们需要具备丰富的音频处理技巧、良好的创意策划能力和敏锐的市场洞察力，以制作出高质量的广播节目，满足听众需求。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广播节目制作员是广播电台、网络电台等媒体机构中，负责策划、制作、编辑和播出各类广播节目的专业人员。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策划广播节目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制作广播节目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编辑广播节目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播出广播节目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主要工作职责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根据电台定位、受众需求和市场趋势，制定节目策划方案，包括节目主题、内容、形式等。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对录制好的节目进行文字稿的撰写、修改和校对，确保节目内容的准确性和完整性。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负责节目的录制、剪辑、音效处理、合成等制作环节，确保节目质量和播出效果。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按照播出计划，将制作好的节目安排在指定的时间段播出，确保节目的顺利播出和收听率。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708" r="3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通常要求具备大专以上学历，新闻传播、广播电视等相关专业优先。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熟练掌握音频编辑软件和相关设备，具备良好的音频处理能力和创意策划能力。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具备较强的沟通能力、团队协作能力和市场洞察力，对广播事业有浓厚的兴趣和热情。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具备一定的广播节目制作或相关工作经验，熟悉广播节目的制作流程和规范。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岗位要求与素质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节目策划与创意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节目主题确定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确定节目定位和风格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根据广播电台或网络平台的定位，明确节目的主题和风格，如新闻、娱乐、文化、生活等。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了解同类节目的市场情况和受众需求，为节目主题提供数据支持。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创意构思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结合市场调研结果和自身经验，进行头脑风暴，提出具有创新性和吸引力的节目主题。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明确节目的目标受众群体，包括年龄、性别、职业、地域等方面的特征。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通过问卷调查、访谈等方式了解目标受众的收听习惯和需求，为节目内容提供依据。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受众心理分析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研究目标受众的心理特点和收听动机，以便更好地满足他们的需求。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寻找与节目主题相关的各种内容来源，如新闻事件、社会热点、名人访谈、专业知识等。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内容来源挖掘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内容筛选与整合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创意元素加入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根据节目的定位和受众需求，筛选合适的内容，并进行整合和编排。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在内容中加入有趣的创意元素，如音效、配乐、互动环节等，增加节目的趣味性和吸引力。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内容创意与构思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节目框架搭建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设计节目的整体框架和流程，包括开场白、主题内容、互动环节、结束语等。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时间规划与控制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合理安排节目的时间长度和各个环节的时间分配，确保节目紧凑有序。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针对可能出现的突发情况，制定相应的应急预案，确保节目的顺利进行。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节目流程设计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素材收集与整理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使用专业录音设备自行录制音频素材，如采访、现场报道等。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354" b="1335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自有录音设备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从专业音频库或在线音频平台获取所需音频素材，如音效、背景音乐等。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外部音频库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与其他制作机构或个人进行音频素材的合作与交换，实现资源共享。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音频素材来源及获取途径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网络搜索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利用搜索引擎查找相关主题的文字资料，如新闻报道、专业文章等。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图书馆和档案馆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访问图书馆和档案馆，查阅相关书籍、报刊、历史文档等。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专家访谈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邀请相关领域的专家进行访谈，获取权威、专业的文字资料。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文字资料收集与整理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选择与广播节目主题相关的图片，为节目增添视觉元素，提升听众的想象空间。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创意配图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095" r="2209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将视频素材转化为音频形式，提取其中的声音元素，丰富节目的听觉效果。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视频素材转化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运用图片、视频等多媒体素材设计节目互动环节，增强节目的趣味性和互动性。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图片、视频等多媒体素材应用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312" r="1931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按照节目类型和主题建立相应的素材库，方便查找和使用。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建立素材库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对素材进行规范命名和添加标签，提高检索效率。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规范命名和标签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定期备份素材库以防数据丢失，同时不断更新和补充新的素材资源。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定期备份和更新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素材分类存储和管理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https://d.book118.com/707130034101006036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2024-09-11T11:32:50.885</cp:lastPrinted>
  <dcterms:created xsi:type="dcterms:W3CDTF">2024-09-11T03:32:50Z</dcterms:created>
  <dcterms:modified xsi:type="dcterms:W3CDTF">2024-09-11T03:32:53Z</dcterms:modified>
</cp:coreProperties>
</file>