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E6ED4-93CA-4163-A61F-7AECF5F8B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D9DF5-04D5-4520-A053-3AFF84A81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36048-F21A-4CB4-9AD3-3494FBCE2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39307-4CC3-46BD-BD39-6AFEB726C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E75470-500F-4CFF-BC08-2D5D7F38B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C9F273-699C-44AF-BFF2-3D1350696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232CE-B958-421C-AE34-1FF83B3A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1C8C0-50E4-4C6F-9857-C06AB4C0F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15E08-6E6C-4039-B655-B24276FB8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157DF-6539-4EA7-90B9-D1C20F3F4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1023E-9724-435D-97CD-F7DB94CC6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 panose="00000a00000000000000" charset="-122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tags" Target="../tags/tag153.xml" /><Relationship Id="rId3" Type="http://schemas.openxmlformats.org/officeDocument/2006/relationships/tags" Target="../tags/tag127.xml" /><Relationship Id="rId30" Type="http://schemas.openxmlformats.org/officeDocument/2006/relationships/tags" Target="../tags/tag154.xml" /><Relationship Id="rId31" Type="http://schemas.openxmlformats.org/officeDocument/2006/relationships/tags" Target="../tags/tag155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0065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行业分析方法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行业分析概述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行业基本情况分析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技术分析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财务分析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行业分析概述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行业分析的定义和重要性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定义：行业分析是对特定行业进行全面、深入的研究，包括市场规模、竞争格局、发展趋势等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重要性：行业分析可以帮助企业了解市场环境，制定正确的战略决策，提高竞争力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应用：行业分析广泛应用于企业战略规划、市场调研、投资决策等领域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意义：行业分析有助于企业把握市场机遇，规避风险，实现可持续发展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行业分析的基本步骤</a:t>
            </a:r>
            <a:endParaRPr lang="zh-CN" altLang="en-US"/>
          </a:p>
        </p:txBody>
      </p:sp>
      <p:sp>
        <p:nvSpPr>
          <p:cNvPr id="1049016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18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20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22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24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2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3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3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3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确定分析目标：明确分析的目的和需求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提出建议：根据分析结果，提出针对性的建议和策略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29"/>
            </p:custDataLst>
          </p:nvPr>
        </p:nvSpPr>
        <p:spPr>
          <a:xfrm>
            <a:off x="7890056" y="2509204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评估行业风险：包括市场风险、技术风险、管理风险等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0"/>
            </p:custDataLst>
          </p:nvPr>
        </p:nvSpPr>
        <p:spPr>
          <a:xfrm>
            <a:off x="2136303" y="2509204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收集行业数据：包括市场规模、竞争格局、发展趋势等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31"/>
            </p:custDataLst>
          </p:nvPr>
        </p:nvSpPr>
        <p:spPr>
          <a:xfrm>
            <a:off x="5013833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分析行业环境：包括政策环境、经济环境、社会环境等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行业分析的常用方法</a:t>
            </a:r>
            <a:endParaRPr lang="zh-CN" altLang="en-US"/>
          </a:p>
        </p:txBody>
      </p:sp>
      <p:sp>
        <p:nvSpPr>
          <p:cNvPr id="1049096" name="正文"/>
          <p:cNvSpPr txBox="1"/>
          <p:nvPr>
            <p:custDataLst>
              <p:tags r:id="rId2"/>
            </p:custDataLst>
          </p:nvPr>
        </p:nvSpPr>
        <p:spPr>
          <a:xfrm>
            <a:off x="3332475" y="1452880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SWOT分析：分析企业的优势、劣势、机会和威胁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3"/>
            </p:custDataLst>
          </p:nvPr>
        </p:nvSpPr>
        <p:spPr>
          <a:xfrm>
            <a:off x="3332475" y="2262207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PEST分析：分析政治、经济、社会和技术环境对企业的影响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4"/>
            </p:custDataLst>
          </p:nvPr>
        </p:nvSpPr>
        <p:spPr>
          <a:xfrm>
            <a:off x="3332475" y="3071534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五力模型：分析供应商、购买者、潜在进入者、替代品和行业内竞争者对企业的影响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5"/>
            </p:custDataLst>
          </p:nvPr>
        </p:nvSpPr>
        <p:spPr>
          <a:xfrm>
            <a:off x="3332475" y="3880862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价值链分析：分析企业的价值创造过程，找出关键环节和改进点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6"/>
            </p:custDataLst>
          </p:nvPr>
        </p:nvSpPr>
        <p:spPr>
          <a:xfrm>
            <a:off x="3332475" y="4690189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生命周期分析：分析行业发展阶段，预测未来发展趋势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7"/>
            </p:custDataLst>
          </p:nvPr>
        </p:nvSpPr>
        <p:spPr>
          <a:xfrm>
            <a:off x="3332475" y="5499516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市场细分：将市场划分为不同的细分市场，针对不同细分市场制定不同的营销策略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行业基本情况分析</a:t>
            </a:r>
            <a:endParaRPr lang="zh-CN" altLang="en-US"/>
          </a:p>
        </p:txBody>
      </p:sp>
      <p:sp>
        <p:nvSpPr>
          <p:cNvPr id="10491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行业概述和发展历程</a:t>
            </a:r>
            <a:endParaRPr lang="zh-CN" altLang="en-US"/>
          </a:p>
        </p:txBody>
      </p:sp>
      <p:sp>
        <p:nvSpPr>
          <p:cNvPr id="1049206" name="矩形 31"/>
          <p:cNvSpPr/>
          <p:nvPr>
            <p:custDataLst>
              <p:tags r:id="rId2"/>
            </p:custDataLst>
          </p:nvPr>
        </p:nvSpPr>
        <p:spPr>
          <a:xfrm>
            <a:off x="3836183" y="1452880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行业定义：对某一特定行业的描述和界定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"/>
          <p:cNvSpPr/>
          <p:nvPr>
            <p:custDataLst>
              <p:tags r:id="rId3"/>
            </p:custDataLst>
          </p:nvPr>
        </p:nvSpPr>
        <p:spPr>
          <a:xfrm>
            <a:off x="3836183" y="2268957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行业分类：根据行业特点和属性进行分类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5"/>
          <p:cNvSpPr/>
          <p:nvPr>
            <p:custDataLst>
              <p:tags r:id="rId4"/>
            </p:custDataLst>
          </p:nvPr>
        </p:nvSpPr>
        <p:spPr>
          <a:xfrm>
            <a:off x="3836183" y="3085034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行业规模：行业市场规模、产值、利润等指标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7"/>
          <p:cNvSpPr/>
          <p:nvPr>
            <p:custDataLst>
              <p:tags r:id="rId5"/>
            </p:custDataLst>
          </p:nvPr>
        </p:nvSpPr>
        <p:spPr>
          <a:xfrm>
            <a:off x="3836183" y="3901111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行业竞争格局：行业内企业数量、市场份额、竞争程度等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"/>
          <p:cNvSpPr/>
          <p:nvPr>
            <p:custDataLst>
              <p:tags r:id="rId6"/>
            </p:custDataLst>
          </p:nvPr>
        </p:nvSpPr>
        <p:spPr>
          <a:xfrm>
            <a:off x="3836183" y="4717188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行业发展趋势：行业发展方向、未来前景等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6"/>
          <p:cNvSpPr/>
          <p:nvPr>
            <p:custDataLst>
              <p:tags r:id="rId7"/>
            </p:custDataLst>
          </p:nvPr>
        </p:nvSpPr>
        <p:spPr>
          <a:xfrm>
            <a:off x="3836183" y="5533265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行业政策法规：政府对行业的监管、扶持等政策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行业规模和增长趋势</a:t>
            </a:r>
            <a:endParaRPr lang="zh-CN" altLang="en-US"/>
          </a:p>
        </p:txBody>
      </p:sp>
      <p:sp>
        <p:nvSpPr>
          <p:cNvPr id="1049252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行业规模：市场规模、市场份额、行业集中度等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增长趋势：历史增长情况、未来增长预测、行业周期等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影响因素：政策、经济、社会、技术等因素对行业规模的影响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竞争格局：行业内企业数量、市场份额、竞争程度等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行业结构和竞争格局</a:t>
            </a:r>
            <a:endParaRPr lang="zh-CN" altLang="en-US"/>
          </a:p>
        </p:txBody>
      </p:sp>
      <p:sp>
        <p:nvSpPr>
          <p:cNvPr id="104931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竞争格局：市场集中度、竞争程度、竞争策略等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行业结构：产业链、价值链、市场结构等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主要企业：市场份额、核心竞争力、市场地位等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发展趋势：市场前景、技术进步、政策影响等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行业标准和法律法规</a:t>
            </a:r>
            <a:endParaRPr lang="zh-CN" altLang="en-US"/>
          </a:p>
        </p:txBody>
      </p:sp>
      <p:sp>
        <p:nvSpPr>
          <p:cNvPr id="104936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行业标准：包括国家标准、行业标准、地方标准等，对行业的产品质量、技术要求、安全等方面进行规范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法律法规：包括法律法规、政策文件等，对行业的经营行为、市场准入、环境保护等方面进行规范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行业标准和法律法规的制定和修订：由政府、行业协会、企业等共同参与，根据行业发展需要和市场需求进行制定和修订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行业标准和法律法规的实施和监督：由政府、行业协会、企业等共同参与，对行业的经营行为、产品质量、技术要求等方面进行监督和检查，确保行业标准和法律法规的实施效果。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94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市场需求和消费者行为分析</a:t>
            </a:r>
            <a:endParaRPr lang="zh-CN" altLang="en-US"/>
          </a:p>
        </p:txBody>
      </p:sp>
      <p:sp>
        <p:nvSpPr>
          <p:cNvPr id="104948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消费者需求：分析消费者的需求特点、需求变化、需求层次等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消费者满意度：分析消费者的满意度、忠诚度、口碑等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市场需求：分析目标市场的规模、增长趋势、竞争情况等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消费者行为：分析消费者的购买动机、购买频率、购买渠道等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市场竞争格局和竞争策略</a:t>
            </a:r>
            <a:endParaRPr lang="zh-CN" altLang="en-US"/>
          </a:p>
        </p:txBody>
      </p:sp>
      <p:sp>
        <p:nvSpPr>
          <p:cNvPr id="104954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市场竞争格局：分析市场参与者的数量、规模、市场份额等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竞争策略：包括价格策略、产品策略、渠道策略、促销策略等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竞争分析：分析竞争对手的优势和劣势，以及自身的优势和劣势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竞争策略制定：根据市场竞争格局和自身优势，制定相应的竞争策略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市场趋势和未来发展预测</a:t>
            </a:r>
            <a:endParaRPr lang="zh-CN" altLang="en-US"/>
          </a:p>
        </p:txBody>
      </p:sp>
      <p:sp>
        <p:nvSpPr>
          <p:cNvPr id="10495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市场趋势：随着科技的发展，市场将更加智能化、个性化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市场机会：新兴市场、新兴技术、新兴商业模式等将带来新的市场机会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市场挑战：市场竞争加剧、技术更新换代加快、消费者需求变化等将带来新的市场挑战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未来发展预测：人工智能、大数据、云计算等技术将推动市场变革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https://d.book118.com/707130065020006025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 panose="00000a00000000000000" charset="-122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行业分析方法</vt:lpstr>
      <vt:lpstr>目录</vt:lpstr>
      <vt:lpstr>添加章节标题</vt:lpstr>
      <vt:lpstr>行业分析概述</vt:lpstr>
      <vt:lpstr>行业分析的定义和重要性</vt:lpstr>
      <vt:lpstr>行业分析的基本步骤</vt:lpstr>
      <vt:lpstr>行业分析的常用方法</vt:lpstr>
      <vt:lpstr>行业基本情况分析</vt:lpstr>
      <vt:lpstr>行业概述和发展历程</vt:lpstr>
      <vt:lpstr>行业规模和增长趋势</vt:lpstr>
      <vt:lpstr>行业结构和竞争格局</vt:lpstr>
      <vt:lpstr>行业标准和法律法规</vt:lpstr>
      <vt:lpstr>市场分析</vt:lpstr>
      <vt:lpstr>市场需求和消费者行为分析</vt:lpstr>
      <vt:lpstr>市场竞争格局和竞争策略</vt:lpstr>
      <vt:lpstr>市场趋势和未来发展预测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2024-08-29T12:22:28.984</cp:lastPrinted>
  <dcterms:created xsi:type="dcterms:W3CDTF">2024-08-29T04:22:29Z</dcterms:created>
  <dcterms:modified xsi:type="dcterms:W3CDTF">2024-08-29T04:22:31Z</dcterms:modified>
</cp:coreProperties>
</file>