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0CEC8B-2D9C-4CF8-AFEB-7671F0863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1532C6-0572-43F5-9EDF-6902F6B67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0465AE-C95C-4DE0-8B4B-D7A75419A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47CB96-42B4-4A26-8723-BB9E5C49E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D77C89-A59D-474E-9DA8-F1381762B1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87D8A5-162F-418B-8EBE-037148F4FB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C56624-0DD1-43D0-ACED-84D2CA673E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C595E-B5FC-49D8-9D02-9D737DBE17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1C1EC-CB70-4B8A-88EA-0D252FDB7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5AC9A-0CDC-4C7E-9517-7A011D13A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0DD03-3B5F-45F3-9CF8-75873CA05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3014216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投资单位成本管理个人工作总结</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r>
              <a:rPr b="1">
                <a:solidFill>
                  <a:srgbClr val="FFFFFF"/>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成本管理职责与工作内容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投资单位成本构成及分析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成本管理实践与经验分享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成本管理优化建议与展望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总结与致谢</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通过精细化成本管理，降低投资成本，提高投资回报率。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提升投资效益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推动个人职业发展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随着市场竞争日益激烈，需要更加精细化的成本管理来应对挑战。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通过总结投资单位成本管理经验，提升个人职业能力和竞争力。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投资项目概况</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成本构成分析</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成本管理措施</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成效与不足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简要介绍所参与的投资项目，包括项目类型、规模、周期等。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详细分析投资项目的成本构成，包括直接成本、间接成本、固定成本、变动成本等。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介绍在投资单位成本管理方面所采取的具体措施和方法。</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总结投资单位成本管理的成效和不足，并提出改进建议。</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成本管理职责与工作内容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成本管理职责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成本预算与计划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负责制定和执行项目成本预算，确保项目成本控制在预定范围内。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成本核算与分析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对项目成本进行准确核算，及时分析和反馈成本变动情况。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成本控制与决策支持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采取有效措施控制成本，为管理层提供成本决策支持。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成本控制</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通过监控和调节，确保项目成本不超出预算范围。</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成本预测</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运用科学方法对项目成本进行预测，为成本计划提供依据。</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成本计划</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根据项目需求和资源状况，制定详细的成本计划。</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成本核算</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对项目实际发生的成本进行核算，反映项目成本真实情况。</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成本分析</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对核算结果进行分析，找出成本变动原因，提出改进措施。</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成本管理流程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成本控制方法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绝对成本控制：把成本支出控制在一个绝对的金额中的一种成本控制方法。标准成本和预算控制是绝对成本控制的主要方法。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相对成本控制：通过分析与成本有关的各种因素的变化情况，寻求降低成本的方法。包括变动成本控制、责任成本控制、质量成本控制等。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全面成本控制：对企业生产经营所有过程中发生的全部成本、成本形成中的全过程、企业内所有员工参与的成本控制。包括全员控制、全过程控制和全方位控制。</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定额法：以事先制定的产品定额成本为标准，在生产费用发生时，就及时提供 实际发生的费用脱离定额耗费的差异额，让管理者及时采取措施，控制生产费用的发生额，并且根据定额和差异额计算产品实际成本的一种成本计算和控制的方法。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投资单位成本构成及分析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包括与投资项目直接相关的支出，如设备购置、原材料采购、直接人工等费用。</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直接成本</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指与投资项目间接相关的支出，如管理费用、销售费用、财务费用等。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间接成本</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包括一些非常规性支出，如突发事件处理费用、合同违约金等。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其他成本</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投资单位成本构成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8736" r="873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成本变动因素分析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市场供需关系、价格波动等因素对投资单位成本产生直接影响。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技术进步、生产效率提高等因素可降低单位成本。</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管理水平、组织结构优化等因素对成本控制具有关键作用。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政策调整、法规变化等因素可能对投资单位成本产生不确定性影响。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技术因素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管理因素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政策因素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通过对比投资项目的预期收益与成本支出，评估项目的经济可行性。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成本效益分析方法</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分析不同因素对投资单位成本的影响程度，找出关键因素并制定相应的控制措施。</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敏感性分析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识别投资项目可能面临的风险，评估风险对成本效益的影响，制定相应的风险应对策略。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根据成本效益评估结果，制定针对性的成本控制措施，优化投资单位成本结构，提高投资回报率。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成本控制与优化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成本效益评估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https://d.book118.com/707130142162006046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2024-09-22T06:16:13.994</cp:lastPrinted>
  <dcterms:created xsi:type="dcterms:W3CDTF">2024-09-21T22:16:14Z</dcterms:created>
  <dcterms:modified xsi:type="dcterms:W3CDTF">2024-09-21T22:16:16Z</dcterms:modified>
</cp:coreProperties>
</file>