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3F90B-E52D-4545-8C09-462B99898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D2091-B348-4FE8-A048-893686B2F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691BB-C0F8-473C-BBE9-61CE38B27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EBD2D-BE6F-44CD-90A4-8CC6D951D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B8AF98-28E8-446F-B1D2-7C1C53E65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78E459-F802-4437-85EB-A6596F63A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E591AF-785F-4867-8260-8F9168DE0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C741D-DEC5-4CAC-9C8F-F5D9DCE79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F87622-C30F-4A68-9AB7-30E772DF0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12D91-E2CE-41DF-8450-D0643555A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C6CA7-106F-4C7D-BE1C-EEA4CDDB3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3020006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发展战略思维助力企业风险控制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企业风险识别与分析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发展战略思维在风险控制中的应用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成功案例分享：战略思维助力企业风险控制实践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挑战与对策：如何培养和发展战略思维以更好地控制企业风险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战略思维在风险控制中的应用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战略思维能够帮助企业从全局和长远的角度审视风险，制定科学合理的风险控制策略。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全球化背景下的企业竞争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随着全球化的深入发展，企业面临的市场竞争日益激烈，风险也随之增加。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风险控制对企业的重要性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风险控制是企业稳健经营的关键，对于保障企业持续发展和维护投资者利益具有重要意义。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本报告旨在分析战略思维在企业风险控制中的应用，提出相应的策略和建议，为企业实现可持续发展提供参考。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本报告将围绕企业面临的主要风险类型、战略思维在风险控制中的应用、案例分析以及建议与展望等方面展开阐述。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战略思维概述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战略思维定义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战略思维是一种高瞻远瞩、统揽全局的思维方式，它要求企业在制定和执行战略时，要具有前瞻性、全局性和创新性，能够预见未来、把握大势，从而做出正确的决策和行动。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前瞻性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能够预见未来，把握趋势和机遇。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全局性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能够全面考虑企业内外环境，协调各方利益和资源。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能够打破常规，提出新的理念和方案。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指引方向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战略思维在企业发展中的作用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战略思维能够帮助企业明确发展方向和目标，避免盲目跟风或迷失方向。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战略思维有助于企业抓住市场机遇，提升品牌影响力和市场竞争力。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通过全局性的思考，战略思维能够优化企业资源配置，提高资源利用效率。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通过前瞻性的思考，战略思维能够帮助企业预见并应对潜在的风险和挑战，保障企业稳健发展。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企业风险识别与分析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声誉风险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由于企业行为或外部事件导致公众对企业负面评价的风险。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包括合同违约、知识产权侵权、违法违规行为等风险。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包括供应链中断、生产事故、质量问题等风险。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由于市场变化导致企业产品或服务需求下降，竞争加剧等风险。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包括资金流动性不足、债务违约、投资失败等风险。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企业面临的主要风险类型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7" r="200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469" b="46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通过集思广益，收集企业内部和外部专家的意见，识别潜在风险。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通过分析企业的优势、劣势、机会和威胁，识别与战略相关的风险。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通过对政治、经济、社会和技术环境的分析，识别外部环境变化带来的风险。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将风险按照发生概率和影响程度进行分类和排序，以便优先处理高风险事件。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SWOT分析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PEST分析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包括收集数据、建立风险模型、进行风险评估和确定风险等级等步骤。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风险分析过程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结果呈现方式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风险管理建议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08" r="153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通过风险报告、风险仪表盘、风险热力图等方式直观展示企业面临的风险及其等级。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根据风险分析结果，提出针对性的风险管理措施和建议，包括风险规避、降低、转移和接受等策略。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风险分析过程及结果呈现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发展战略思维在风险控制中的应用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https://d.book118.com/707130200064006035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2024-09-09T21:58:59.665</cp:lastPrinted>
  <dcterms:created xsi:type="dcterms:W3CDTF">2024-09-09T13:58:59Z</dcterms:created>
  <dcterms:modified xsi:type="dcterms:W3CDTF">2024-09-09T13:59:01Z</dcterms:modified>
</cp:coreProperties>
</file>