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2256E-7A63-4584-A374-9F6D4D9E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4A15-0DF9-4665-B9AD-AD16800D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F717F-EBD1-4BF5-9F18-0ED63D1B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58C6C-B073-46EC-ADA4-8101321F6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6D91A3-AE98-4B11-BAA5-4A0000F5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34D90-EDB6-4927-9378-5A466D8A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6667A-8233-47EF-ACE6-032A7BD3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E9A60-88A0-4AF6-862D-F796617C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9AF76-BA91-4D93-B19F-3608B4C2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D1896-4FB8-48FB-8C61-C0770E8E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F8433-CA9D-43E5-A828-D933B9D0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1051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市场份额提升与竞争对手对策总结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市场份额提升实施效果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随着市场的不断开放和竞争的加剧，企业面临着越来越大的市场压力。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市场份额是衡量企业在市场中地位和竞争力的重要指标，对于企业的长期发展具有重要意义。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分析市场份额提升策略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通过对市场份额提升策略的分析，为企业制定有效的市场策略提供参考。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探讨竞争对手对策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通过对竞争对手的分析，探讨如何应对竞争对手的挑战，保持和提升市场份额。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通过不断研发新产品，满足消费者不断变化的需求，提升品牌竞争力。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根据市场需求和消费者偏好，调整产品组合，提高产品的整体竞争力。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严格把控产品质量，提供高品质的产品，赢得消费者信任和口碑。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通过广告、公关等手段提高品牌知名度和美誉度，吸引更多潜在消费者。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定期开展促销活动，如打折、赠品等，吸引消费者购买，提高销售额。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建立完善的客户关系管理系统，提供个性化的服务，提高客户满意度和忠诚度。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利用互联网和电商平台，拓展线上销售渠道，提高产品的覆盖面和销售额。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与实体店、代理商等合作，拓展线下销售渠道，提高产品的市场占有率。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将线上、线下渠道进行整合，提供无缝的购物体验，满足消费者的不同需求。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竞争对手A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大型跨国企业，资金实力雄厚，品牌知名度高，市场份额占比较大。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竞争对手B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国内知名企业，专注于某一领域，拥有一定的市场份额和品牌影响力。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竞争对手C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新兴创业公司，创新能力强，市场反应迅速，正在逐渐扩大市场份额。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竞争对手A的优势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资金实力雄厚，可以投入大量资金进行研发和市场推广；品牌知名度高，消费者认可度高。劣势：机构庞大，决策不够灵活；对新兴市场的反应较慢。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专注于某一领域，产品深度和专业度高；在国内市场拥有一定的品牌影响力和市场份额。劣势：资金实力相对较弱，无法进行大规模的市场推广和研发；品牌知名度有待提高。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竞争对手C的优势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创新能力强，能够迅速推出符合市场需求的新产品；市场反应迅速，能够及时调整市场策略。劣势：资金实力较弱，无法进行大规模的市场推广和研发；品牌知名度低。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竞争对手优势与劣势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竞争对手B的市场策略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通过深耕某一领域，提高产品的专业度和品质；加强与上下游企业的合作，降低成本并提高市场竞争力。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竞争对手C的市场策略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通过不断创新和推出符合市场需求的新产品来抢占市场份额；加强线上营销和推广，提高品牌知名度。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竞争对手A的市场策略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通过大规模的广告宣传和促销活动提高品牌知名度和市场份额；不断推出新产品以满足不同消费者的需求。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https://d.book118.com/707131051142006031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2024-09-04T06:00:29.149</cp:lastPrinted>
  <dcterms:created xsi:type="dcterms:W3CDTF">2024-09-03T22:00:29Z</dcterms:created>
  <dcterms:modified xsi:type="dcterms:W3CDTF">2024-09-03T22:00:31Z</dcterms:modified>
</cp:coreProperties>
</file>