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D7D3B-2046-4289-ACAD-5C1EEBD43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F9F8B-5A73-41AD-A16C-31766EE71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06C33-2CB2-46C5-9ADB-2BF21BD02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18C3E-D26B-4BAE-863C-19E55831C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686504-1540-4BDE-B404-79C63D4F4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478DC-94C0-4907-969D-0632175C0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A3B45-04F9-4471-9829-754230188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FD753-C6CB-44BC-A14B-A8D41F17C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8775D-B9CE-4960-A283-7C159A5C6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DA513-17D9-48F0-B2DA-69383AB7A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C3679-829D-4FD6-9653-568ABDB9C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3202401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考二级计算机证计划书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考证目标与要求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学习内容与策略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时间安排与进度监控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模拟考试与自我评估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备考资源与工具推荐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随着信息技术的快速发展，计算机技能已成为现代社会不可或缺的基本技能之一。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通过考取二级计算机证书，验证和提升个人在计算机应用方面的能力，为未来的学习和工作打下坚实基础。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掌握计算机基本知识和操作技能，提高个人在信息化时代的竞争力。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具备二级计算机证书，可在求职过程中增加砝码，拓宽就业渠道。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备考过程中可与他人交流学习，共同进步，形成良好的学习氛围。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提升个人技能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拓宽就业渠道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促进学习交流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考证意义与价值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明确备考二级计算机证书的目标，制定切实可行的学习计划。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涵盖二级计算机考试大纲要求的所有知识点和技能点。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合理安排备考时间，确保充分复习和练习。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采取有效的学习方法和策略，提高备考效率和质量。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学习内容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计划书概述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考证目标与要求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确定获得二级计算机证书的目标，提升个人计算机技能水平。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了解二级计算机证书在行业内的认可度和作用，为未来职业发展打下基础。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设定具体、可衡量的目标，如掌握特定软件操作技能、通过考试获得证书等。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明确考证目标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查阅官方网站或相关资料，详细了解二级计算机考试的科目、题型、难度等。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分析考试要求与自身实际水平的差距，明确需要重点学习和提高的方面。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关注考试时间和报名方式，确保及时参加考试。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了解考试要求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制定合理的学习计划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根据考试要求和自身实际情况，制定详细的学习计划，包括学习内容、时间安排、复习策略等。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合理安排每日学习时间，保证学习效率和质量。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留出足够的时间进行复习和模拟考试，检验学习成果并查漏补缺。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学习内容与策略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了解计算机的基本构成、操作系统、网络基础等概念。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熟练掌握Word、Excel、PowerPoint等常用办公软件的基本操作和高级应用。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学习编程语言的基础知识，如Python或Java等，了解编程的基本逻辑和语法。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了解数据库的基本概念，学习数据库的基本操作和应用。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办公软件操作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编程语言基础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数据库应用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学习内容梳理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针对办公软件操作中的高级应用，如Word中的邮件合并、Excel中的数据分析等，进行重点学习和实践。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对于编程语言中的循环、条件判断等难点，通过多做练习、多思考、多请教他人等方式进行攻克。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针对数据库应用中的SQL语言学习，通过理解其查询原理、多做实例练习等方式进行掌握。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重点难点攻克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99603" y="3927858"/>
            <a:ext cx="126179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9074338" y="3927858"/>
            <a:ext cx="1161933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79457" y="1496038"/>
            <a:ext cx="110208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制定详细的学习计划，合理安排时间，确保每天有足够的时间进行学习和练习。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多做笔记，将学习过程中的重点、难点、易错点记录下来，方便以后查阅和复习。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充分利用网络资源，如在线教程、视频课程、学习社区等，进行自主学习和交流。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074338" y="1496038"/>
            <a:ext cx="1161933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多做实例练习，通过实际操作来加深对知识点的理解和记忆。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学习方法与技巧分享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时间安排与进度监控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https://d.book118.com/707132024015006054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2024-09-28T05:58:24.135</cp:lastPrinted>
  <dcterms:created xsi:type="dcterms:W3CDTF">2024-09-27T21:58:24Z</dcterms:created>
  <dcterms:modified xsi:type="dcterms:W3CDTF">2024-09-27T21:58:26Z</dcterms:modified>
</cp:coreProperties>
</file>