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AE0D-D3CC-4F99-AFCA-E48AB07B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5C30E-2C02-4835-954C-3DFC3366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301FB-EA0E-40AD-9037-7DF8F4A6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A3D13-F95A-4D62-B117-0B7856A7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4549C-C309-472C-98A8-686FE80A7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26F76-F25A-42B6-8A42-887E2019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0A43A-8D10-4A45-99EC-3447660F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72793-B65E-402C-8661-1CA77A10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5275E-BB4C-4B37-8DD2-34D405CFD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12B03-1AEC-4654-9167-1BA456C20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BD098-962E-446C-8ABC-246CC57E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214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PPT案例\n## 1.优质护理服务的概念与重要性\n### 1.1优质护理服务的定义与内涵\n### 1.2优质护理服务的重要性及影响\n### 1.3优质护理服务与患者满意度关系\n## 2.优质护理服务的实施策略与方法\n### 2.1制定优质护理服务计划与目标\n### 2.2提高护理人员的专业素养与技能\n### 2.3加强护理团队协作与沟通\n## 3.优质护理服务的实践案例与分析\n### 3.1内科病房优质护理服务实践\n### 3.2外科病房优质护理服务实践\n### 3.3儿科病房优质护理服务实践\n## 4.优质护理服务的评价与持续改进\n### 4.1建立优质护理服务评价指标体系\n### 4.2定期评价优质护理服务效果\n### 4.3根据评价结果进行持续改进\n## 5.优质护理服务与患者安全\n### 5.1患者安全在优质护理服务中的重要性\n### 5.2预防护理差错与事故的措施\n### 5.3提高患者安全保障的护理管理策略\n## 6.优质护理服务与护理创新\n### 6.1护理创新与优质护理服务的关联\n### 6.2护理创新实践案例分享\n### 6.3鼓励护理人员参与创新的策略与方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优质护理服务PPT案例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优质护理服务的概念与重要性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是指在护理过程中，通过提供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高质量、高效率、人性化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的护理服务，满足患者的需求，提高患者满意度的一种护理模式。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高质量：包括护理技术、护理管理、护理服务等方面的优质表现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高效率：指在护理过程中，能够迅速、准确地解决问题，提高护理效果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人性化：指在护理过程中，关注患者的心理、生理、社会等方面的需求，提供有温度、有关怀的护理服务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优质护理服务的内涵包括：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：关注患者的实际需求，提供个性化的护理服务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全面关爱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：关注患者的身心健康的全面发展，提供全方位的护理服务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：不断优化护理服务流程，提高护理服务质量</a:t>
            </a:r>
            <a:endParaRPr/>
          </a:p>
        </p:txBody>
      </p: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提高患者满意度：通过优质的护理服务，满足患者的需求，提高患者对护理服务的认可度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提高医疗服务质量：优质的护理服务是医疗服务质量的重要组成部分，对提高整体医疗服务质量具有重要意义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促进医患关系和谐：通过优质的护理服务，建立良好的医患关系，减少医患纠纷</a:t>
                </a:r>
                <a:endParaRPr/>
              </a:p>
            </p:txBody>
          </p:sp>
          <p:sp>
            <p:nvSpPr>
              <p:cNvPr id="16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优质护理服务的重要性：</a:t>
                </a:r>
                <a:endParaRPr/>
              </a:p>
            </p:txBody>
          </p:sp>
          <p:sp>
            <p:nvSpPr>
              <p:cNvPr id="16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提高患者康复速度：优质的护理服务有助于患者的康复，提高患者的康复速度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降低医疗事故风险：通过优质的护理服务，减少护理差错和事故的发生，降低医疗事故风险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提高医疗机构声誉：优质的护理服务可以提高医疗机构的声誉，吸引更多的患者前来就诊</a:t>
                </a:r>
                <a:endParaRPr/>
              </a:p>
            </p:txBody>
          </p:sp>
          <p:sp>
            <p:nvSpPr>
              <p:cNvPr id="17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优质护理服务的影响：</a:t>
                </a:r>
                <a:endParaRPr/>
              </a:p>
            </p:txBody>
          </p:sp>
          <p:sp>
            <p:nvSpPr>
              <p:cNvPr id="17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优质护理服务与患者满意度关系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优质护理服务是提高患者满意度的重要因素：通过提供高质量的护理服务，满足患者的需求，提高患者对护理服务的认可度，从而提高患者满意度。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患者满意度是评价优质护理服务的重要指标：患者满意度是衡量护理服务质量的重要指标，通过调查患者满意度，可以了解护理服务的质量和水平，为优质护理服务的持续改进提供依据。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优质护理服务的实施策略与方法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制定优质护理服务计划与目标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9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制定优质护理服务计划：根据患者的需求和医疗机构的资源，制定切实可行的优质护理服务计划，明确护理服务的目标、内容和方法。</a:t>
                </a:r>
                <a:endParaRPr/>
              </a:p>
            </p:txBody>
          </p:sp>
          <p:cxnSp>
            <p:nvCxnSpPr>
              <p:cNvPr id="19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制定优质护理服务目标：根据护理服务的计划，制定具体、可衡量的优质护理服务目标，如提高患者满意度、降低护理差错率等。</a:t>
                </a:r>
                <a:endParaRPr/>
              </a:p>
            </p:txBody>
          </p:sp>
        </p:grpSp>
        <p:grpSp>
          <p:nvGrpSpPr>
            <p:cNvPr id="20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制定优质护理服务措施：针对护理服务的目标，制定具体的护理服务措施，如加强护理人员培训、优化护理服务流程等。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加强护理人员培训：通过定期培训、考核等方式，提高护理人员的专业知识和技能，使其具备提供优质护理服务的能力。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提高护理人员的沟通能力：通过培训、考核等方式，提高护理人员的沟通能力，使其能够更好地与患者沟通，了解患者的需求，提供个性化的护理服务。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鼓励护理人员自我提升：通过激励机制，鼓励护理人员自我提升，如参加学术交流、发表论文等，提高护理人员的专业素养。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提高护理人员的专业素养与技能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建立护理团队协作机制：通过明确的职责划分、有效的沟通渠道等方式，建立护理团队协作机制，提高护理服务的效率和质量。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加强护理人员之间的沟通：通过定期会议、信息交流等方式，加强护理人员之间的沟通，分享护理经验，提高护理服务的水平。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优化护理服务流程：通过优化护理服务流程，减少护理环节，提高护理服务的效率，使患者能够更快地得到优质的护理服务。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加强护理团队协作与沟通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优质护理服务的实践案例与分析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2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内科病房优质护理服务实践案例：通过提供个性化的护理服务、加强护理人员培训、优化护理服务流程等措施，提高内科病房的护理服务质量，提高患者满意度。</a:t>
                </a:r>
                <a:endParaRPr/>
              </a:p>
            </p:txBody>
          </p:sp>
        </p:grpSp>
        <p:grpSp>
          <p:nvGrpSpPr>
            <p:cNvPr id="15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6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内科病房优质护理服务实践分析：通过对比分析，了解内科病房优质护理服务的实施效果，为其他病房实施优质护理服务提供参考。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内科病房优质护理服务实践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5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6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外科病房优质护理服务实践案例：通过提供个性化的护理服务、加强护理人员培训、优化护理服务流程等措施，提高外科病房的护理服务质量，提高患者满意度。</a:t>
                </a:r>
                <a:endParaRPr/>
              </a:p>
            </p:txBody>
          </p:sp>
        </p:grpSp>
        <p:grpSp>
          <p:nvGrpSpPr>
            <p:cNvPr id="27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8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外科病房优质护理服务实践分析：通过对比分析，了解外科病房优质护理服务的实施效果，为其他病房实施优质护理服务提供参考。</a:t>
                </a:r>
                <a:endParaRPr/>
              </a:p>
            </p:txBody>
          </p: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外科病房优质护理服务实践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儿科病房优质护理服务实践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3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儿科病房优质护理服务实践案例：通过提供个性化的护理服务、加强护理人员培训、优化护理服务流程等措施，提高儿科病房的护理服务质量，提高患者满意度。</a:t>
                </a:r>
                <a:endParaRPr/>
              </a:p>
            </p:txBody>
          </p:sp>
          <p:cxnSp>
            <p:nvCxnSpPr>
              <p:cNvPr id="3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儿科病房优质护理服务实践分析：通过对比分析，了解儿科病房优质护理服务的实施效果，为其他病房实施优质护理服务提供参考。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https://d.book118.com/707132142005006042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优质护理服务PPT案例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2024-09-15T02:28:33.781</cp:lastPrinted>
  <dcterms:created xsi:type="dcterms:W3CDTF">2024-09-14T18:28:33Z</dcterms:created>
  <dcterms:modified xsi:type="dcterms:W3CDTF">2024-09-14T18:28:35Z</dcterms:modified>
</cp:coreProperties>
</file>