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C72F2-14E7-47C4-88D0-A1B88CDB7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EF28D5-E948-4EC1-BF4E-99953CE78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76D7F-05B4-4D0E-8449-61380422D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8CD09-445A-4EF9-AD00-C5E6D50AB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0DFD98-F5FC-4FC2-A075-6ABA734D3B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8C9DB7-13DB-4B43-9DAC-1C6BD2D4A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AD0CC-F70B-4474-868C-92CA31874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A4914-A4B3-474F-9A05-D4563200F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3580C-1C30-4EB9-8D36-C814851039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CA40AC-08D9-4A51-8379-05F813CA0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7BE01-6DFF-41B7-A756-6B8A7645F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925900" y="2709267"/>
            <a:ext cx="6340197" cy="1421928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t">
            <a:spAutoFit/>
          </a:bodyPr>
          <a:lstStyle>
            <a:lvl1pPr algn="ctr">
              <a:defRPr sz="9600" b="1" i="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080063" y="1687090"/>
            <a:ext cx="4031873" cy="923330"/>
          </a:xfrm>
          <a:effectLst>
            <a:outerShdw blurRad="508000" dist="50800" dir="5400000" algn="ctr" rotWithShape="0">
              <a:schemeClr val="tx2">
                <a:alpha val="20000"/>
              </a:schemeClr>
            </a:outerShdw>
          </a:effectLst>
        </p:spPr>
        <p:txBody>
          <a:bodyPr wrap="none" anchor="b">
            <a:spAutoFit/>
          </a:bodyPr>
          <a:lstStyle>
            <a:lvl1pPr marL="0" indent="0" algn="ctr">
              <a:buNone/>
              <a:defRPr sz="6000" b="0" i="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3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303315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人大规范性文件备案审查的理论实践与思考课件\n## 1.人大规范性文件备案审查的基本概念与重要性\n### 1.1什么是人大规范性文件备案审查\n### 1.2人大规范性文件备案审查的重要性\n### 1.3人大规范性文件备案审查的法律依据\n## 2.人大规范性文件备案审查的实践历程\n### 2.1我国人大规范性文件备案审查的发展历程\n### 2.2人大规范性文件备案审查的实践成果\n### 2.3人大规范性文件备案审查面临的挑战\n## 3.人大规范性文件备案审查的理论体系\n### 3.1人大规范性文件备案审查的基本原则\n### 3.2人大规范性文件备案审查的标准与程序\n### 3.3人大规范性文件备案审查的监督与问责\n## 4.人大规范性文件备案审查的制度完善与创新\n### 4.1完善人大规范性文件备案审查的法律法规\n### 4.2创新人大规范性文件备案审查的工作机制\n### 4.3加强人大规范性文件备案审查的队伍建设和技术支持\n## 5.人大规范性文件备案审查的未来展望\n### 5.1人大规范性文件备案审查的发展趋势\n### 5.2人大规范性文件备案审查的国际经验借鉴\n### 5.3加强人大规范性文件备案审查，推进国家治理体系和治理能力现代化\n&quot;,&quot;templateId&quot;:&quot;ofidqcx4cjbazcx6nnrq4sfx3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709267"/>
            <a:ext cx="11055350" cy="14097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/>
              <a:t>人大规范性文件备案审查的理论实践与思考课件</a:t>
            </a:r>
            <a:endParaRPr/>
          </a:p>
        </p:txBody>
      </p:sp>
      <p:sp>
        <p:nvSpPr>
          <p:cNvPr id="3" name="圆角矩形 3"/>
          <p:cNvSpPr/>
          <p:nvPr/>
        </p:nvSpPr>
        <p:spPr>
          <a:xfrm>
            <a:off x="3819167" y="4205996"/>
            <a:ext cx="4559300" cy="69850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50000"/>
                  <a:alpha val="90275"/>
                </a:schemeClr>
              </a:gs>
              <a:gs pos="100000">
                <a:schemeClr val="accent1">
                  <a:lumMod val="75000"/>
                  <a:alpha val="9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360000" tIns="108000" rIns="360000" bIns="108000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lvl="0" indent="0" algn="ctr" defTabSz="91440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defRPr sz="1800">
                <a:solidFill>
                  <a:schemeClr val="lt1">
                    <a:alpha val="100000"/>
                  </a:schemeClr>
                </a:solidFill>
                <a:latin typeface="Arial"/>
                <a:ea typeface="黑体"/>
              </a:defRPr>
            </a:pPr>
            <a:r>
              <a:rPr lang="en-US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3774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3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3700" b="0">
                <a:latin typeface="Microsoft YaHei Light"/>
                <a:ea typeface="Microsoft YaHei Light"/>
              </a:rPr>
              <a:t>人大规范性文件备案审查的基本概念与重要性</a:t>
            </a:r>
            <a:endParaRPr/>
          </a:p>
        </p:txBody>
      </p:sp>
      <p:sp>
        <p:nvSpPr>
          <p:cNvPr id="104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01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4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什么是人大规范性文件备案审查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6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定义：人大规范性文件备案审查是指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各级人民代表大会及其常务委员会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行政机关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司法机关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制定的规范性文件进行审查的一种法律制度。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人大规范性文件：包括法律、法规、规章、地方性法规等具有普遍约束力的文件。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备案审查：对规范性文件进行审查、批准、纠正和撤销的过程。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目的：确保规范性文件符合宪法、法律、法规的规定，维护法制统一，保障公民、法人和其他组织的合法权益。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性质：人大规范性文件备案审查是一种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法定职权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，具有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强制性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权威性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。</a:t>
            </a:r>
            <a:endParaRPr/>
          </a:p>
        </p:txBody>
      </p:sp>
      <p:cxnSp>
        <p:nvCxnSpPr>
          <p:cNvPr id="127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8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31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维护法制统一：通过备案审查，确保地方和部门的规范性文件与宪法、法律、法规相一致，维护国家法制的统一和尊严。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3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3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保障公民权益：保护公民、法人和其他组织的合法权益，防止规范性文件侵犯公民权益。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5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促进依法行政：推动行政机关依法行政，提高规范性文件的质量和水平。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37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1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完善国家监督体系：人大规范性文件备案审查是人大监督的重要组成部分，有助于完善国家监督体系，提高监督效能。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人大规范性文件备案审查的重要性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人大规范性文件备案审查的法律依据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4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宪法：根据我国宪法，人民代表大会是国家权力机关，拥有立法权、监督权等职权，为人大规范性文件备案审查提供了宪法依据。</a:t>
                </a:r>
                <a:endParaRPr/>
              </a:p>
            </p:txBody>
          </p:sp>
          <p:cxnSp>
            <p:nvCxnSpPr>
              <p:cNvPr id="14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4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法律：如立法法、监督法等法律对人大规范性文件备案审查的程序、标准、权限等进行了明确规定。</a:t>
                </a:r>
                <a:endParaRPr/>
              </a:p>
            </p:txBody>
          </p:sp>
        </p:grpSp>
        <p:grpSp>
          <p:nvGrpSpPr>
            <p:cNvPr id="15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15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5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法规：地方性法规也对规范性文件备案审查作出了具体规定，为人大规范性文件备案审查提供了法律依据。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9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4500" b="0">
                <a:latin typeface="Microsoft YaHei Light"/>
                <a:ea typeface="Microsoft YaHei Light"/>
              </a:rPr>
              <a:t>人大规范性文件备案审查的实践历程</a:t>
            </a:r>
            <a:endParaRPr/>
          </a:p>
        </p:txBody>
      </p:sp>
      <p:sp>
        <p:nvSpPr>
          <p:cNvPr id="160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02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我国人大规范性文件备案审查的发展历程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164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1954年宪法：规定全国人民代表大会对国务院制定的行政法规进行备案审查。</a:t>
                </a:r>
                <a:endParaRPr/>
              </a:p>
            </p:txBody>
          </p:sp>
          <p:cxnSp>
            <p:nvCxnSpPr>
              <p:cNvPr id="168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69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2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1982年宪法：进一步明确全国人民代表大会及其常务委员会对行政法规、地方性法规、自治条例和单行条例进行备案审查。</a:t>
                </a:r>
                <a:endParaRPr/>
              </a:p>
            </p:txBody>
          </p:sp>
        </p:grpSp>
        <p:grpSp>
          <p:nvGrpSpPr>
            <p:cNvPr id="174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77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1990年代：全国人大常委会开始加强对行政法规、地方性法规的备案审查工作。</a:t>
                </a:r>
                <a:endParaRPr/>
              </a:p>
            </p:txBody>
          </p:sp>
        </p:grpSp>
        <p:grpSp>
          <p:nvGrpSpPr>
            <p:cNvPr id="179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2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2000年代：立法法、监督法等法律出台，为人大规范性文件备案审查提供了更为明确的法律依据。</a:t>
                </a:r>
                <a:endParaRPr/>
              </a:p>
            </p:txBody>
          </p:sp>
        </p:grpSp>
        <p:grpSp>
          <p:nvGrpSpPr>
            <p:cNvPr id="184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7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2010年代：各地人大加强规范性文件备案审查工作，不断完善备案审查制度。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数量增长：近年来，人大规范性文件备案审查的数量逐年增加，备案审查工作取得了显著成果。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质量提高：通过对规范性文件的审查，发现了许多问题，及时予以纠正和撤销，提高了规范性文件的质量。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制度创新：各地人大在备案审查工作中积极探索创新，如建立备案审查信息平台、加强备案审查队伍建设等。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人大规范性文件备案审查的实践成果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审查能力不足：部分地区人大备案审查机构设置不健全，审查人员数量有限，审查能力不足。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审查标准不明确：部分规范性文件审查标准不明确，导致审查结果存在差异。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0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审查程序不完善：部分地区人大备案审查程序不完善，影响审查效率。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人大规范性文件备案审查面临的挑战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792263" y="2998062"/>
            <a:ext cx="10826750" cy="914400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9600" b="1" i="0" kern="1200" spc="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ts val="1000"/>
              </a:spcBef>
              <a:buNone/>
            </a:pPr>
            <a:r>
              <a:rPr lang="zh-CN" sz="4500" b="0">
                <a:latin typeface="Microsoft YaHei Light"/>
                <a:ea typeface="Microsoft YaHei Light"/>
              </a:rPr>
              <a:t>人大规范性文件备案审查的理论体系</a:t>
            </a:r>
            <a:endParaRPr/>
          </a:p>
        </p:txBody>
      </p:sp>
      <p:sp>
        <p:nvSpPr>
          <p:cNvPr id="8" name="文本占位符 2"/>
          <p:cNvSpPr txBox="1"/>
          <p:nvPr/>
        </p:nvSpPr>
        <p:spPr>
          <a:xfrm>
            <a:off x="5461852" y="1894964"/>
            <a:ext cx="1268296" cy="1089529"/>
          </a:xfrm>
          <a:prstGeom prst="rect">
            <a:avLst/>
          </a:prstGeom>
          <a:effectLst>
            <a:outerShdw blurRad="254000" dist="50800" dir="5400000" algn="ctr" rotWithShape="0">
              <a:schemeClr val="tx2">
                <a:alpha val="20000"/>
              </a:schemeClr>
            </a:outerShdw>
          </a:effectLst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6000" b="0" i="0" kern="1200" spc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kumimoji="1" lang="en-US" altLang="zh-CN" sz="7200"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rPr>
              <a:t>03</a:t>
            </a:r>
            <a:endParaRPr kumimoji="1" lang="zh-CN" altLang="en-US" sz="7200">
              <a:latin typeface="Microsoft YaHei" panose="020b0503020204020204" pitchFamily="34" charset="-122"/>
              <a:ea typeface="Microsoft YaHei" panose="020b0503020204020204" pitchFamily="34" charset="-122"/>
              <a:cs typeface="+mj-cs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1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法制统一原则：确保规范性文件与宪法、法律、法规相一致，维护法制统一。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4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公民权益保障原则：保护公民、法人和其他组织的合法权益，防止规范性文件侵犯公民权益。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行政法治原则：推动行政机关依法行政，提高规范性文件的质量和水平。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0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人大规范性文件备案审查的基本原则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https://d.book118.com/707133033150006044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geometry_green">
      <a:dk1>
        <a:srgbClr val="000000"/>
      </a:dk1>
      <a:lt1>
        <a:srgbClr val="FFFFFF"/>
      </a:lt1>
      <a:dk2>
        <a:srgbClr val="273B3A"/>
      </a:dk2>
      <a:lt2>
        <a:srgbClr val="E6E2DF"/>
      </a:lt2>
      <a:accent1>
        <a:srgbClr val="377B5C"/>
      </a:accent1>
      <a:accent2>
        <a:srgbClr val="315246"/>
      </a:accent2>
      <a:accent3>
        <a:srgbClr val="3A8C9D"/>
      </a:accent3>
      <a:accent4>
        <a:srgbClr val="245565"/>
      </a:accent4>
      <a:accent5>
        <a:srgbClr val="A48B6E"/>
      </a:accent5>
      <a:accent6>
        <a:srgbClr val="796B58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人大规范性文件备案审查的理论实践与思考课件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2024-09-19T08:59:45.748</cp:lastPrinted>
  <dcterms:created xsi:type="dcterms:W3CDTF">2024-09-19T00:59:45Z</dcterms:created>
  <dcterms:modified xsi:type="dcterms:W3CDTF">2024-09-19T00:59:47Z</dcterms:modified>
</cp:coreProperties>
</file>