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E1C9B-4101-4A63-A4D3-CE6740E7F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8B4E1-FA4E-4DCD-8BEC-D872E80AE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1FBE5-FBBF-4CF3-A4A8-57303921B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D4E5E-B0F7-4428-84C0-A1B958845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D0DE34-F07E-40B4-9D77-63968DF33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6DE46-120C-4E65-920A-75A4B40D9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B06DBF-62B9-4C98-8850-B45540743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F9DBC-09BE-4141-9478-6B692B719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27D02-C62F-4D3F-A911-104D480AE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A70F2-612F-4B55-A674-A2A14EEF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99CC9-2E1C-4B2D-B8D8-27FCEFF1E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3306613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静脉治疗护理创新案例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静脉治疗护理创新案例一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静脉治疗护理创新案例二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静脉治疗护理创新案例三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随着医疗技术的进步和人们健康意识的提高，静脉治疗护理的需求不断增加。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新技术的出现和应用，为静脉治疗护理提供了更多的可能性。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有效的静脉治疗护理能够加速患者的康复进程。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优质的静脉治疗护理有助于提高整体医疗质量。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通过科学的静脉治疗护理，可以降低并发症的发生风险。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静脉治疗护理创新案例一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智能化输液监控系统在静脉治疗中的应用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随着医疗技术的不断发展，智能化输液监控系统在静脉治疗中逐渐得到广泛应用。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案例名称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创新点：利用智能化输液监控系统，实现对输液过程的实时监测和自动控制，提高输液的安全性和效率。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选用合适的智能化输液监控系统，并进行安装和调试。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对医护人员进行系统操作培训，确保他们能够熟练地使用该系统。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在静脉治疗过程中，开启智能化输液监控系统，并实时监测患者的输液情况。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根据监测数据，及时调整输液速度或处理异常情况，确保输液过程的安全和顺利进行。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创新点与实施过程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通过智能化输液监控系统的应用，提高了输液的安全性和效率，减少了医护人员的工作负担，得到了患者和医护人员的一致好评。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患者和医护人员对智能化输液监控系统的使用效果给予了高度评价，认为该系统有效地提高了静脉治疗的质量和效率，同时也减轻了医护人员的工作压力。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静脉治疗护理创新案例二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智能化输液监控系统在静脉治疗中的应用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案例名称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随着医疗技术的不断发展，智能化输液监控系统在静脉治疗中逐渐得到广泛应用。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通过智能化输液监控系统，提高静脉治疗的效率和安全性，降低医疗成本，提升患者满意度。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创新点一：实时监测与预警功能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实时监测患者的输液状态，包括输液速度、输液量、有无气泡等，一旦出现异常情况，系统立即发出预警，提醒医护人员及时处理。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创新点与实施过程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https://d.book118.com/707133066132006053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2024-09-27T15:12:21.966</cp:lastPrinted>
  <dcterms:created xsi:type="dcterms:W3CDTF">2024-09-27T07:12:21Z</dcterms:created>
  <dcterms:modified xsi:type="dcterms:W3CDTF">2024-09-27T07:12:24Z</dcterms:modified>
</cp:coreProperties>
</file>