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BEE19-E91C-4712-827A-6736E8528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9FF42-DF65-4DBF-845E-7D3481BFA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60638-BCA2-499B-A44F-B28111C63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3D6EA-174F-48D1-BB13-D3558B464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DFCFC8-BDCA-4E81-BA2F-A033F8094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74AED2-4003-459C-98AD-F2964BECC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4A102F-4C61-4285-B686-185814DEB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01E58-3CD6-4D68-9A59-F2FA73927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B6967-2CFA-4B3E-B81A-70D8A8677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200A8-C215-472D-9FA1-9EB88449C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62C31-252D-4D93-A710-D3C44C983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34040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心理健康取决于外部因素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心理健康的定义和重要性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影响心理健康的外部因素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心理健康与外部因素的相互作用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提高心理健康的策略和建议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心理健康的定义和重要性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心理健康是指个体心理活动和心理特征的完整性与协调性，能够适应环境，保持良好人际关系，有效应对各种生活事件，并能够积极发展潜能，追求幸福生活。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心理健康是一个动态的过程，受到多种因素的影响，包括遗传、环境、社会、文化、经济等。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心理健康对个体的发展和幸福感具有重要意义，良好的心理健康有助于提高生活质量和工作效率。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心理健康有助于提高个体的创造力和创新能力，促进个人成长和发展。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心理健康有助于促进个体与他人的和谐关系，增强社会适应能力。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心理健康有助于预防和缓解心理问题和心理疾病，维护个体身心健康。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0787" b="10787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50" b="205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50" b="2050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影响心理健康的外部因素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家庭成员之间的互动关系，如亲子关系、夫妻关系等，对个体的心理健康有重要影响。良好的家庭关系有助于培养个体的信任感、安全感。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一个和谐、温暖、支持的家庭氛围能够为个体的心理健康提供有力的支持。相反，紧张、冷漠或冲突的家庭环境可能导致心理问题。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家庭教育方式如专制、放任或民主等，对个体的心理健康有显著影响。民主的教育方式有利于培养个体的自主性和适应性。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48" r="1464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375" r="13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学校氛围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一个积极、健康、和谐的学校氛围能够促进学生的心理健康发展。相反，校园霸凌、压力等不良因素可能对学生的心理健康造成负面影响。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教师的态度、行为和教学方法对学生的心理健康有重要影响。一个关爱、理解、尊重学生的教师有助于培养学生的自尊、自信和适应能力。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适度的学习压力可以激发学生的学习动力，但过度的学习压力可能导致焦虑、抑郁等心理问题。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学校环境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529" b="55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817" b="128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895" b="68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社会的支持、理解和包容对个体的心理健康至关重要。良好的社会支持网络可以为个体提供情感支持和安全感。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社会竞争与压力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社会竞争和压力可能对个体的心理健康产生负面影响。过度的竞争和压力可能导致焦虑、抑郁等心理问题。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文化因素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不同的文化背景和社会价值观可能对个体的心理健康产生影响。适应文化差异和积极面对文化挑战对维护心理健康至关重要。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工作压力是影响员工心理健康的重要因素。合理的工作量、工作要求和工作时间安排有助于减轻员工的工作压力。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750" r="7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良好的人际关系，如同事之间的支持和合作，可以缓解工作压力和提高工作满足感，对员工的心理健康产生积极影响。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750" b="14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保持工作与生活的平衡有助于减轻工作压力和焦虑，提高员工的心理健康水平。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工作与生活的平衡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心理健康与外部因素的相互作用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家长的教育方式对孩子的心理健康有重要影响，过于严厉或放任不管的教育方式可能不利于孩子心理健康。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家庭经济状况良好可以为孩子提供更好的生活环境和教育资源，有利于孩子心理健康。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和谐、亲密、支持的家庭氛围有助于培养孩子的安全感，促进心理健康发展。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600" r="146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家庭环境对心理健康的影响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积极、健康、和谐的学校氛围有助于减轻学生的心理压力，促进心理健康。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学校氛围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教师的专业素养和人格魅力对学生的心理健康有积极影响，教师的关爱和支持可以帮助学生建立自信心。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教师素质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适度的学习压力可以激发学生的学习动力，过度的学习压力则可能对学生的心理健康造成负面影响。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学校环境对心理健康的影响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https://d.book118.com/707134040046006051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2024-09-24T07:24:39.740</cp:lastPrinted>
  <dcterms:created xsi:type="dcterms:W3CDTF">2024-09-23T23:24:39Z</dcterms:created>
  <dcterms:modified xsi:type="dcterms:W3CDTF">2024-09-23T23:24:41Z</dcterms:modified>
</cp:coreProperties>
</file>