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47.xml" ContentType="application/vnd.openxmlformats-officedocument.presentationml.tags+xml"/>
  <Override PartName="/ppt/tags/tag448.xml" ContentType="application/vnd.openxmlformats-officedocument.presentationml.tags+xml"/>
  <Override PartName="/ppt/tags/tag449.xml" ContentType="application/vnd.openxmlformats-officedocument.presentationml.tags+xml"/>
  <Override PartName="/ppt/tags/tag45.xml" ContentType="application/vnd.openxmlformats-officedocument.presentationml.tags+xml"/>
  <Override PartName="/ppt/tags/tag450.xml" ContentType="application/vnd.openxmlformats-officedocument.presentationml.tags+xml"/>
  <Override PartName="/ppt/tags/tag451.xml" ContentType="application/vnd.openxmlformats-officedocument.presentationml.tags+xml"/>
  <Override PartName="/ppt/tags/tag452.xml" ContentType="application/vnd.openxmlformats-officedocument.presentationml.tags+xml"/>
  <Override PartName="/ppt/tags/tag453.xml" ContentType="application/vnd.openxmlformats-officedocument.presentationml.tags+xml"/>
  <Override PartName="/ppt/tags/tag454.xml" ContentType="application/vnd.openxmlformats-officedocument.presentationml.tags+xml"/>
  <Override PartName="/ppt/tags/tag455.xml" ContentType="application/vnd.openxmlformats-officedocument.presentationml.tags+xml"/>
  <Override PartName="/ppt/tags/tag456.xml" ContentType="application/vnd.openxmlformats-officedocument.presentationml.tags+xml"/>
  <Override PartName="/ppt/tags/tag457.xml" ContentType="application/vnd.openxmlformats-officedocument.presentationml.tags+xml"/>
  <Override PartName="/ppt/tags/tag458.xml" ContentType="application/vnd.openxmlformats-officedocument.presentationml.tags+xml"/>
  <Override PartName="/ppt/tags/tag459.xml" ContentType="application/vnd.openxmlformats-officedocument.presentationml.tags+xml"/>
  <Override PartName="/ppt/tags/tag46.xml" ContentType="application/vnd.openxmlformats-officedocument.presentationml.tags+xml"/>
  <Override PartName="/ppt/tags/tag460.xml" ContentType="application/vnd.openxmlformats-officedocument.presentationml.tags+xml"/>
  <Override PartName="/ppt/tags/tag461.xml" ContentType="application/vnd.openxmlformats-officedocument.presentationml.tags+xml"/>
  <Override PartName="/ppt/tags/tag462.xml" ContentType="application/vnd.openxmlformats-officedocument.presentationml.tags+xml"/>
  <Override PartName="/ppt/tags/tag463.xml" ContentType="application/vnd.openxmlformats-officedocument.presentationml.tags+xml"/>
  <Override PartName="/ppt/tags/tag464.xml" ContentType="application/vnd.openxmlformats-officedocument.presentationml.tags+xml"/>
  <Override PartName="/ppt/tags/tag465.xml" ContentType="application/vnd.openxmlformats-officedocument.presentationml.tags+xml"/>
  <Override PartName="/ppt/tags/tag466.xml" ContentType="application/vnd.openxmlformats-officedocument.presentationml.tags+xml"/>
  <Override PartName="/ppt/tags/tag467.xml" ContentType="application/vnd.openxmlformats-officedocument.presentationml.tags+xml"/>
  <Override PartName="/ppt/tags/tag468.xml" ContentType="application/vnd.openxmlformats-officedocument.presentationml.tags+xml"/>
  <Override PartName="/ppt/tags/tag469.xml" ContentType="application/vnd.openxmlformats-officedocument.presentationml.tags+xml"/>
  <Override PartName="/ppt/tags/tag47.xml" ContentType="application/vnd.openxmlformats-officedocument.presentationml.tags+xml"/>
  <Override PartName="/ppt/tags/tag470.xml" ContentType="application/vnd.openxmlformats-officedocument.presentationml.tags+xml"/>
  <Override PartName="/ppt/tags/tag471.xml" ContentType="application/vnd.openxmlformats-officedocument.presentationml.tags+xml"/>
  <Override PartName="/ppt/tags/tag472.xml" ContentType="application/vnd.openxmlformats-officedocument.presentationml.tags+xml"/>
  <Override PartName="/ppt/tags/tag473.xml" ContentType="application/vnd.openxmlformats-officedocument.presentationml.tags+xml"/>
  <Override PartName="/ppt/tags/tag474.xml" ContentType="application/vnd.openxmlformats-officedocument.presentationml.tags+xml"/>
  <Override PartName="/ppt/tags/tag475.xml" ContentType="application/vnd.openxmlformats-officedocument.presentationml.tags+xml"/>
  <Override PartName="/ppt/tags/tag476.xml" ContentType="application/vnd.openxmlformats-officedocument.presentationml.tags+xml"/>
  <Override PartName="/ppt/tags/tag477.xml" ContentType="application/vnd.openxmlformats-officedocument.presentationml.tags+xml"/>
  <Override PartName="/ppt/tags/tag478.xml" ContentType="application/vnd.openxmlformats-officedocument.presentationml.tags+xml"/>
  <Override PartName="/ppt/tags/tag479.xml" ContentType="application/vnd.openxmlformats-officedocument.presentationml.tags+xml"/>
  <Override PartName="/ppt/tags/tag48.xml" ContentType="application/vnd.openxmlformats-officedocument.presentationml.tags+xml"/>
  <Override PartName="/ppt/tags/tag480.xml" ContentType="application/vnd.openxmlformats-officedocument.presentationml.tags+xml"/>
  <Override PartName="/ppt/tags/tag481.xml" ContentType="application/vnd.openxmlformats-officedocument.presentationml.tags+xml"/>
  <Override PartName="/ppt/tags/tag482.xml" ContentType="application/vnd.openxmlformats-officedocument.presentationml.tags+xml"/>
  <Override PartName="/ppt/tags/tag483.xml" ContentType="application/vnd.openxmlformats-officedocument.presentationml.tags+xml"/>
  <Override PartName="/ppt/tags/tag484.xml" ContentType="application/vnd.openxmlformats-officedocument.presentationml.tags+xml"/>
  <Override PartName="/ppt/tags/tag485.xml" ContentType="application/vnd.openxmlformats-officedocument.presentationml.tags+xml"/>
  <Override PartName="/ppt/tags/tag486.xml" ContentType="application/vnd.openxmlformats-officedocument.presentationml.tags+xml"/>
  <Override PartName="/ppt/tags/tag487.xml" ContentType="application/vnd.openxmlformats-officedocument.presentationml.tags+xml"/>
  <Override PartName="/ppt/tags/tag488.xml" ContentType="application/vnd.openxmlformats-officedocument.presentationml.tags+xml"/>
  <Override PartName="/ppt/tags/tag489.xml" ContentType="application/vnd.openxmlformats-officedocument.presentationml.tags+xml"/>
  <Override PartName="/ppt/tags/tag49.xml" ContentType="application/vnd.openxmlformats-officedocument.presentationml.tags+xml"/>
  <Override PartName="/ppt/tags/tag490.xml" ContentType="application/vnd.openxmlformats-officedocument.presentationml.tags+xml"/>
  <Override PartName="/ppt/tags/tag491.xml" ContentType="application/vnd.openxmlformats-officedocument.presentationml.tags+xml"/>
  <Override PartName="/ppt/tags/tag492.xml" ContentType="application/vnd.openxmlformats-officedocument.presentationml.tags+xml"/>
  <Override PartName="/ppt/tags/tag493.xml" ContentType="application/vnd.openxmlformats-officedocument.presentationml.tags+xml"/>
  <Override PartName="/ppt/tags/tag494.xml" ContentType="application/vnd.openxmlformats-officedocument.presentationml.tags+xml"/>
  <Override PartName="/ppt/tags/tag495.xml" ContentType="application/vnd.openxmlformats-officedocument.presentationml.tags+xml"/>
  <Override PartName="/ppt/tags/tag496.xml" ContentType="application/vnd.openxmlformats-officedocument.presentationml.tags+xml"/>
  <Override PartName="/ppt/tags/tag497.xml" ContentType="application/vnd.openxmlformats-officedocument.presentationml.tags+xml"/>
  <Override PartName="/ppt/tags/tag498.xml" ContentType="application/vnd.openxmlformats-officedocument.presentationml.tags+xml"/>
  <Override PartName="/ppt/tags/tag49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00.xml" ContentType="application/vnd.openxmlformats-officedocument.presentationml.tags+xml"/>
  <Override PartName="/ppt/tags/tag501.xml" ContentType="application/vnd.openxmlformats-officedocument.presentationml.tags+xml"/>
  <Override PartName="/ppt/tags/tag502.xml" ContentType="application/vnd.openxmlformats-officedocument.presentationml.tags+xml"/>
  <Override PartName="/ppt/tags/tag503.xml" ContentType="application/vnd.openxmlformats-officedocument.presentationml.tags+xml"/>
  <Override PartName="/ppt/tags/tag504.xml" ContentType="application/vnd.openxmlformats-officedocument.presentationml.tags+xml"/>
  <Override PartName="/ppt/tags/tag505.xml" ContentType="application/vnd.openxmlformats-officedocument.presentationml.tags+xml"/>
  <Override PartName="/ppt/tags/tag506.xml" ContentType="application/vnd.openxmlformats-officedocument.presentationml.tags+xml"/>
  <Override PartName="/ppt/tags/tag507.xml" ContentType="application/vnd.openxmlformats-officedocument.presentationml.tags+xml"/>
  <Override PartName="/ppt/tags/tag508.xml" ContentType="application/vnd.openxmlformats-officedocument.presentationml.tags+xml"/>
  <Override PartName="/ppt/tags/tag509.xml" ContentType="application/vnd.openxmlformats-officedocument.presentationml.tags+xml"/>
  <Override PartName="/ppt/tags/tag51.xml" ContentType="application/vnd.openxmlformats-officedocument.presentationml.tags+xml"/>
  <Override PartName="/ppt/tags/tag510.xml" ContentType="application/vnd.openxmlformats-officedocument.presentationml.tags+xml"/>
  <Override PartName="/ppt/tags/tag511.xml" ContentType="application/vnd.openxmlformats-officedocument.presentationml.tags+xml"/>
  <Override PartName="/ppt/tags/tag512.xml" ContentType="application/vnd.openxmlformats-officedocument.presentationml.tags+xml"/>
  <Override PartName="/ppt/tags/tag513.xml" ContentType="application/vnd.openxmlformats-officedocument.presentationml.tags+xml"/>
  <Override PartName="/ppt/tags/tag514.xml" ContentType="application/vnd.openxmlformats-officedocument.presentationml.tags+xml"/>
  <Override PartName="/ppt/tags/tag515.xml" ContentType="application/vnd.openxmlformats-officedocument.presentationml.tags+xml"/>
  <Override PartName="/ppt/tags/tag516.xml" ContentType="application/vnd.openxmlformats-officedocument.presentationml.tags+xml"/>
  <Override PartName="/ppt/tags/tag517.xml" ContentType="application/vnd.openxmlformats-officedocument.presentationml.tags+xml"/>
  <Override PartName="/ppt/tags/tag518.xml" ContentType="application/vnd.openxmlformats-officedocument.presentationml.tags+xml"/>
  <Override PartName="/ppt/tags/tag519.xml" ContentType="application/vnd.openxmlformats-officedocument.presentationml.tags+xml"/>
  <Override PartName="/ppt/tags/tag52.xml" ContentType="application/vnd.openxmlformats-officedocument.presentationml.tags+xml"/>
  <Override PartName="/ppt/tags/tag520.xml" ContentType="application/vnd.openxmlformats-officedocument.presentationml.tags+xml"/>
  <Override PartName="/ppt/tags/tag521.xml" ContentType="application/vnd.openxmlformats-officedocument.presentationml.tags+xml"/>
  <Override PartName="/ppt/tags/tag522.xml" ContentType="application/vnd.openxmlformats-officedocument.presentationml.tags+xml"/>
  <Override PartName="/ppt/tags/tag523.xml" ContentType="application/vnd.openxmlformats-officedocument.presentationml.tags+xml"/>
  <Override PartName="/ppt/tags/tag524.xml" ContentType="application/vnd.openxmlformats-officedocument.presentationml.tags+xml"/>
  <Override PartName="/ppt/tags/tag525.xml" ContentType="application/vnd.openxmlformats-officedocument.presentationml.tags+xml"/>
  <Override PartName="/ppt/tags/tag526.xml" ContentType="application/vnd.openxmlformats-officedocument.presentationml.tags+xml"/>
  <Override PartName="/ppt/tags/tag527.xml" ContentType="application/vnd.openxmlformats-officedocument.presentationml.tags+xml"/>
  <Override PartName="/ppt/tags/tag528.xml" ContentType="application/vnd.openxmlformats-officedocument.presentationml.tags+xml"/>
  <Override PartName="/ppt/tags/tag529.xml" ContentType="application/vnd.openxmlformats-officedocument.presentationml.tags+xml"/>
  <Override PartName="/ppt/tags/tag53.xml" ContentType="application/vnd.openxmlformats-officedocument.presentationml.tags+xml"/>
  <Override PartName="/ppt/tags/tag530.xml" ContentType="application/vnd.openxmlformats-officedocument.presentationml.tags+xml"/>
  <Override PartName="/ppt/tags/tag531.xml" ContentType="application/vnd.openxmlformats-officedocument.presentationml.tags+xml"/>
  <Override PartName="/ppt/tags/tag532.xml" ContentType="application/vnd.openxmlformats-officedocument.presentationml.tags+xml"/>
  <Override PartName="/ppt/tags/tag533.xml" ContentType="application/vnd.openxmlformats-officedocument.presentationml.tags+xml"/>
  <Override PartName="/ppt/tags/tag534.xml" ContentType="application/vnd.openxmlformats-officedocument.presentationml.tags+xml"/>
  <Override PartName="/ppt/tags/tag535.xml" ContentType="application/vnd.openxmlformats-officedocument.presentationml.tags+xml"/>
  <Override PartName="/ppt/tags/tag536.xml" ContentType="application/vnd.openxmlformats-officedocument.presentationml.tags+xml"/>
  <Override PartName="/ppt/tags/tag537.xml" ContentType="application/vnd.openxmlformats-officedocument.presentationml.tags+xml"/>
  <Override PartName="/ppt/tags/tag538.xml" ContentType="application/vnd.openxmlformats-officedocument.presentationml.tags+xml"/>
  <Override PartName="/ppt/tags/tag539.xml" ContentType="application/vnd.openxmlformats-officedocument.presentationml.tags+xml"/>
  <Override PartName="/ppt/tags/tag54.xml" ContentType="application/vnd.openxmlformats-officedocument.presentationml.tags+xml"/>
  <Override PartName="/ppt/tags/tag540.xml" ContentType="application/vnd.openxmlformats-officedocument.presentationml.tags+xml"/>
  <Override PartName="/ppt/tags/tag541.xml" ContentType="application/vnd.openxmlformats-officedocument.presentationml.tags+xml"/>
  <Override PartName="/ppt/tags/tag542.xml" ContentType="application/vnd.openxmlformats-officedocument.presentationml.tags+xml"/>
  <Override PartName="/ppt/tags/tag543.xml" ContentType="application/vnd.openxmlformats-officedocument.presentationml.tags+xml"/>
  <Override PartName="/ppt/tags/tag544.xml" ContentType="application/vnd.openxmlformats-officedocument.presentationml.tags+xml"/>
  <Override PartName="/ppt/tags/tag545.xml" ContentType="application/vnd.openxmlformats-officedocument.presentationml.tags+xml"/>
  <Override PartName="/ppt/tags/tag546.xml" ContentType="application/vnd.openxmlformats-officedocument.presentationml.tags+xml"/>
  <Override PartName="/ppt/tags/tag547.xml" ContentType="application/vnd.openxmlformats-officedocument.presentationml.tags+xml"/>
  <Override PartName="/ppt/tags/tag548.xml" ContentType="application/vnd.openxmlformats-officedocument.presentationml.tags+xml"/>
  <Override PartName="/ppt/tags/tag549.xml" ContentType="application/vnd.openxmlformats-officedocument.presentationml.tags+xml"/>
  <Override PartName="/ppt/tags/tag55.xml" ContentType="application/vnd.openxmlformats-officedocument.presentationml.tags+xml"/>
  <Override PartName="/ppt/tags/tag550.xml" ContentType="application/vnd.openxmlformats-officedocument.presentationml.tags+xml"/>
  <Override PartName="/ppt/tags/tag551.xml" ContentType="application/vnd.openxmlformats-officedocument.presentationml.tags+xml"/>
  <Override PartName="/ppt/tags/tag552.xml" ContentType="application/vnd.openxmlformats-officedocument.presentationml.tags+xml"/>
  <Override PartName="/ppt/tags/tag553.xml" ContentType="application/vnd.openxmlformats-officedocument.presentationml.tags+xml"/>
  <Override PartName="/ppt/tags/tag554.xml" ContentType="application/vnd.openxmlformats-officedocument.presentationml.tags+xml"/>
  <Override PartName="/ppt/tags/tag555.xml" ContentType="application/vnd.openxmlformats-officedocument.presentationml.tags+xml"/>
  <Override PartName="/ppt/tags/tag556.xml" ContentType="application/vnd.openxmlformats-officedocument.presentationml.tags+xml"/>
  <Override PartName="/ppt/tags/tag557.xml" ContentType="application/vnd.openxmlformats-officedocument.presentationml.tags+xml"/>
  <Override PartName="/ppt/tags/tag558.xml" ContentType="application/vnd.openxmlformats-officedocument.presentationml.tags+xml"/>
  <Override PartName="/ppt/tags/tag559.xml" ContentType="application/vnd.openxmlformats-officedocument.presentationml.tags+xml"/>
  <Override PartName="/ppt/tags/tag56.xml" ContentType="application/vnd.openxmlformats-officedocument.presentationml.tags+xml"/>
  <Override PartName="/ppt/tags/tag560.xml" ContentType="application/vnd.openxmlformats-officedocument.presentationml.tags+xml"/>
  <Override PartName="/ppt/tags/tag561.xml" ContentType="application/vnd.openxmlformats-officedocument.presentationml.tags+xml"/>
  <Override PartName="/ppt/tags/tag562.xml" ContentType="application/vnd.openxmlformats-officedocument.presentationml.tags+xml"/>
  <Override PartName="/ppt/tags/tag563.xml" ContentType="application/vnd.openxmlformats-officedocument.presentationml.tags+xml"/>
  <Override PartName="/ppt/tags/tag564.xml" ContentType="application/vnd.openxmlformats-officedocument.presentationml.tags+xml"/>
  <Override PartName="/ppt/tags/tag565.xml" ContentType="application/vnd.openxmlformats-officedocument.presentationml.tags+xml"/>
  <Override PartName="/ppt/tags/tag566.xml" ContentType="application/vnd.openxmlformats-officedocument.presentationml.tags+xml"/>
  <Override PartName="/ppt/tags/tag567.xml" ContentType="application/vnd.openxmlformats-officedocument.presentationml.tags+xml"/>
  <Override PartName="/ppt/tags/tag568.xml" ContentType="application/vnd.openxmlformats-officedocument.presentationml.tags+xml"/>
  <Override PartName="/ppt/tags/tag569.xml" ContentType="application/vnd.openxmlformats-officedocument.presentationml.tags+xml"/>
  <Override PartName="/ppt/tags/tag57.xml" ContentType="application/vnd.openxmlformats-officedocument.presentationml.tags+xml"/>
  <Override PartName="/ppt/tags/tag570.xml" ContentType="application/vnd.openxmlformats-officedocument.presentationml.tags+xml"/>
  <Override PartName="/ppt/tags/tag571.xml" ContentType="application/vnd.openxmlformats-officedocument.presentationml.tags+xml"/>
  <Override PartName="/ppt/tags/tag572.xml" ContentType="application/vnd.openxmlformats-officedocument.presentationml.tags+xml"/>
  <Override PartName="/ppt/tags/tag573.xml" ContentType="application/vnd.openxmlformats-officedocument.presentationml.tags+xml"/>
  <Override PartName="/ppt/tags/tag574.xml" ContentType="application/vnd.openxmlformats-officedocument.presentationml.tags+xml"/>
  <Override PartName="/ppt/tags/tag575.xml" ContentType="application/vnd.openxmlformats-officedocument.presentationml.tags+xml"/>
  <Override PartName="/ppt/tags/tag576.xml" ContentType="application/vnd.openxmlformats-officedocument.presentationml.tags+xml"/>
  <Override PartName="/ppt/tags/tag577.xml" ContentType="application/vnd.openxmlformats-officedocument.presentationml.tags+xml"/>
  <Override PartName="/ppt/tags/tag578.xml" ContentType="application/vnd.openxmlformats-officedocument.presentationml.tags+xml"/>
  <Override PartName="/ppt/tags/tag579.xml" ContentType="application/vnd.openxmlformats-officedocument.presentationml.tags+xml"/>
  <Override PartName="/ppt/tags/tag58.xml" ContentType="application/vnd.openxmlformats-officedocument.presentationml.tags+xml"/>
  <Override PartName="/ppt/tags/tag580.xml" ContentType="application/vnd.openxmlformats-officedocument.presentationml.tags+xml"/>
  <Override PartName="/ppt/tags/tag581.xml" ContentType="application/vnd.openxmlformats-officedocument.presentationml.tags+xml"/>
  <Override PartName="/ppt/tags/tag582.xml" ContentType="application/vnd.openxmlformats-officedocument.presentationml.tags+xml"/>
  <Override PartName="/ppt/tags/tag583.xml" ContentType="application/vnd.openxmlformats-officedocument.presentationml.tags+xml"/>
  <Override PartName="/ppt/tags/tag584.xml" ContentType="application/vnd.openxmlformats-officedocument.presentationml.tags+xml"/>
  <Override PartName="/ppt/tags/tag585.xml" ContentType="application/vnd.openxmlformats-officedocument.presentationml.tags+xml"/>
  <Override PartName="/ppt/tags/tag586.xml" ContentType="application/vnd.openxmlformats-officedocument.presentationml.tags+xml"/>
  <Override PartName="/ppt/tags/tag587.xml" ContentType="application/vnd.openxmlformats-officedocument.presentationml.tags+xml"/>
  <Override PartName="/ppt/tags/tag588.xml" ContentType="application/vnd.openxmlformats-officedocument.presentationml.tags+xml"/>
  <Override PartName="/ppt/tags/tag589.xml" ContentType="application/vnd.openxmlformats-officedocument.presentationml.tags+xml"/>
  <Override PartName="/ppt/tags/tag59.xml" ContentType="application/vnd.openxmlformats-officedocument.presentationml.tags+xml"/>
  <Override PartName="/ppt/tags/tag590.xml" ContentType="application/vnd.openxmlformats-officedocument.presentationml.tags+xml"/>
  <Override PartName="/ppt/tags/tag591.xml" ContentType="application/vnd.openxmlformats-officedocument.presentationml.tags+xml"/>
  <Override PartName="/ppt/tags/tag592.xml" ContentType="application/vnd.openxmlformats-officedocument.presentationml.tags+xml"/>
  <Override PartName="/ppt/tags/tag593.xml" ContentType="application/vnd.openxmlformats-officedocument.presentationml.tags+xml"/>
  <Override PartName="/ppt/tags/tag594.xml" ContentType="application/vnd.openxmlformats-officedocument.presentationml.tags+xml"/>
  <Override PartName="/ppt/tags/tag595.xml" ContentType="application/vnd.openxmlformats-officedocument.presentationml.tags+xml"/>
  <Override PartName="/ppt/tags/tag596.xml" ContentType="application/vnd.openxmlformats-officedocument.presentationml.tags+xml"/>
  <Override PartName="/ppt/tags/tag597.xml" ContentType="application/vnd.openxmlformats-officedocument.presentationml.tags+xml"/>
  <Override PartName="/ppt/tags/tag598.xml" ContentType="application/vnd.openxmlformats-officedocument.presentationml.tags+xml"/>
  <Override PartName="/ppt/tags/tag59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00.xml" ContentType="application/vnd.openxmlformats-officedocument.presentationml.tags+xml"/>
  <Override PartName="/ppt/tags/tag601.xml" ContentType="application/vnd.openxmlformats-officedocument.presentationml.tags+xml"/>
  <Override PartName="/ppt/tags/tag602.xml" ContentType="application/vnd.openxmlformats-officedocument.presentationml.tags+xml"/>
  <Override PartName="/ppt/tags/tag603.xml" ContentType="application/vnd.openxmlformats-officedocument.presentationml.tags+xml"/>
  <Override PartName="/ppt/tags/tag604.xml" ContentType="application/vnd.openxmlformats-officedocument.presentationml.tags+xml"/>
  <Override PartName="/ppt/tags/tag605.xml" ContentType="application/vnd.openxmlformats-officedocument.presentationml.tags+xml"/>
  <Override PartName="/ppt/tags/tag606.xml" ContentType="application/vnd.openxmlformats-officedocument.presentationml.tags+xml"/>
  <Override PartName="/ppt/tags/tag607.xml" ContentType="application/vnd.openxmlformats-officedocument.presentationml.tags+xml"/>
  <Override PartName="/ppt/tags/tag608.xml" ContentType="application/vnd.openxmlformats-officedocument.presentationml.tags+xml"/>
  <Override PartName="/ppt/tags/tag609.xml" ContentType="application/vnd.openxmlformats-officedocument.presentationml.tags+xml"/>
  <Override PartName="/ppt/tags/tag61.xml" ContentType="application/vnd.openxmlformats-officedocument.presentationml.tags+xml"/>
  <Override PartName="/ppt/tags/tag610.xml" ContentType="application/vnd.openxmlformats-officedocument.presentationml.tags+xml"/>
  <Override PartName="/ppt/tags/tag611.xml" ContentType="application/vnd.openxmlformats-officedocument.presentationml.tags+xml"/>
  <Override PartName="/ppt/tags/tag612.xml" ContentType="application/vnd.openxmlformats-officedocument.presentationml.tags+xml"/>
  <Override PartName="/ppt/tags/tag613.xml" ContentType="application/vnd.openxmlformats-officedocument.presentationml.tags+xml"/>
  <Override PartName="/ppt/tags/tag614.xml" ContentType="application/vnd.openxmlformats-officedocument.presentationml.tags+xml"/>
  <Override PartName="/ppt/tags/tag615.xml" ContentType="application/vnd.openxmlformats-officedocument.presentationml.tags+xml"/>
  <Override PartName="/ppt/tags/tag616.xml" ContentType="application/vnd.openxmlformats-officedocument.presentationml.tags+xml"/>
  <Override PartName="/ppt/tags/tag617.xml" ContentType="application/vnd.openxmlformats-officedocument.presentationml.tags+xml"/>
  <Override PartName="/ppt/tags/tag618.xml" ContentType="application/vnd.openxmlformats-officedocument.presentationml.tags+xml"/>
  <Override PartName="/ppt/tags/tag619.xml" ContentType="application/vnd.openxmlformats-officedocument.presentationml.tags+xml"/>
  <Override PartName="/ppt/tags/tag62.xml" ContentType="application/vnd.openxmlformats-officedocument.presentationml.tags+xml"/>
  <Override PartName="/ppt/tags/tag620.xml" ContentType="application/vnd.openxmlformats-officedocument.presentationml.tags+xml"/>
  <Override PartName="/ppt/tags/tag621.xml" ContentType="application/vnd.openxmlformats-officedocument.presentationml.tags+xml"/>
  <Override PartName="/ppt/tags/tag622.xml" ContentType="application/vnd.openxmlformats-officedocument.presentationml.tags+xml"/>
  <Override PartName="/ppt/tags/tag623.xml" ContentType="application/vnd.openxmlformats-officedocument.presentationml.tags+xml"/>
  <Override PartName="/ppt/tags/tag624.xml" ContentType="application/vnd.openxmlformats-officedocument.presentationml.tags+xml"/>
  <Override PartName="/ppt/tags/tag625.xml" ContentType="application/vnd.openxmlformats-officedocument.presentationml.tags+xml"/>
  <Override PartName="/ppt/tags/tag626.xml" ContentType="application/vnd.openxmlformats-officedocument.presentationml.tags+xml"/>
  <Override PartName="/ppt/tags/tag627.xml" ContentType="application/vnd.openxmlformats-officedocument.presentationml.tags+xml"/>
  <Override PartName="/ppt/tags/tag628.xml" ContentType="application/vnd.openxmlformats-officedocument.presentationml.tags+xml"/>
  <Override PartName="/ppt/tags/tag629.xml" ContentType="application/vnd.openxmlformats-officedocument.presentationml.tags+xml"/>
  <Override PartName="/ppt/tags/tag63.xml" ContentType="application/vnd.openxmlformats-officedocument.presentationml.tags+xml"/>
  <Override PartName="/ppt/tags/tag630.xml" ContentType="application/vnd.openxmlformats-officedocument.presentationml.tags+xml"/>
  <Override PartName="/ppt/tags/tag631.xml" ContentType="application/vnd.openxmlformats-officedocument.presentationml.tags+xml"/>
  <Override PartName="/ppt/tags/tag632.xml" ContentType="application/vnd.openxmlformats-officedocument.presentationml.tags+xml"/>
  <Override PartName="/ppt/tags/tag633.xml" ContentType="application/vnd.openxmlformats-officedocument.presentationml.tags+xml"/>
  <Override PartName="/ppt/tags/tag634.xml" ContentType="application/vnd.openxmlformats-officedocument.presentationml.tags+xml"/>
  <Override PartName="/ppt/tags/tag635.xml" ContentType="application/vnd.openxmlformats-officedocument.presentationml.tags+xml"/>
  <Override PartName="/ppt/tags/tag636.xml" ContentType="application/vnd.openxmlformats-officedocument.presentationml.tags+xml"/>
  <Override PartName="/ppt/tags/tag637.xml" ContentType="application/vnd.openxmlformats-officedocument.presentationml.tags+xml"/>
  <Override PartName="/ppt/tags/tag638.xml" ContentType="application/vnd.openxmlformats-officedocument.presentationml.tags+xml"/>
  <Override PartName="/ppt/tags/tag639.xml" ContentType="application/vnd.openxmlformats-officedocument.presentationml.tags+xml"/>
  <Override PartName="/ppt/tags/tag64.xml" ContentType="application/vnd.openxmlformats-officedocument.presentationml.tags+xml"/>
  <Override PartName="/ppt/tags/tag640.xml" ContentType="application/vnd.openxmlformats-officedocument.presentationml.tags+xml"/>
  <Override PartName="/ppt/tags/tag641.xml" ContentType="application/vnd.openxmlformats-officedocument.presentationml.tags+xml"/>
  <Override PartName="/ppt/tags/tag642.xml" ContentType="application/vnd.openxmlformats-officedocument.presentationml.tags+xml"/>
  <Override PartName="/ppt/tags/tag643.xml" ContentType="application/vnd.openxmlformats-officedocument.presentationml.tags+xml"/>
  <Override PartName="/ppt/tags/tag644.xml" ContentType="application/vnd.openxmlformats-officedocument.presentationml.tags+xml"/>
  <Override PartName="/ppt/tags/tag645.xml" ContentType="application/vnd.openxmlformats-officedocument.presentationml.tags+xml"/>
  <Override PartName="/ppt/tags/tag646.xml" ContentType="application/vnd.openxmlformats-officedocument.presentationml.tags+xml"/>
  <Override PartName="/ppt/tags/tag647.xml" ContentType="application/vnd.openxmlformats-officedocument.presentationml.tags+xml"/>
  <Override PartName="/ppt/tags/tag648.xml" ContentType="application/vnd.openxmlformats-officedocument.presentationml.tags+xml"/>
  <Override PartName="/ppt/tags/tag649.xml" ContentType="application/vnd.openxmlformats-officedocument.presentationml.tags+xml"/>
  <Override PartName="/ppt/tags/tag65.xml" ContentType="application/vnd.openxmlformats-officedocument.presentationml.tags+xml"/>
  <Override PartName="/ppt/tags/tag650.xml" ContentType="application/vnd.openxmlformats-officedocument.presentationml.tags+xml"/>
  <Override PartName="/ppt/tags/tag651.xml" ContentType="application/vnd.openxmlformats-officedocument.presentationml.tags+xml"/>
  <Override PartName="/ppt/tags/tag652.xml" ContentType="application/vnd.openxmlformats-officedocument.presentationml.tags+xml"/>
  <Override PartName="/ppt/tags/tag653.xml" ContentType="application/vnd.openxmlformats-officedocument.presentationml.tags+xml"/>
  <Override PartName="/ppt/tags/tag654.xml" ContentType="application/vnd.openxmlformats-officedocument.presentationml.tags+xml"/>
  <Override PartName="/ppt/tags/tag655.xml" ContentType="application/vnd.openxmlformats-officedocument.presentationml.tags+xml"/>
  <Override PartName="/ppt/tags/tag656.xml" ContentType="application/vnd.openxmlformats-officedocument.presentationml.tags+xml"/>
  <Override PartName="/ppt/tags/tag657.xml" ContentType="application/vnd.openxmlformats-officedocument.presentationml.tags+xml"/>
  <Override PartName="/ppt/tags/tag658.xml" ContentType="application/vnd.openxmlformats-officedocument.presentationml.tags+xml"/>
  <Override PartName="/ppt/tags/tag659.xml" ContentType="application/vnd.openxmlformats-officedocument.presentationml.tags+xml"/>
  <Override PartName="/ppt/tags/tag66.xml" ContentType="application/vnd.openxmlformats-officedocument.presentationml.tags+xml"/>
  <Override PartName="/ppt/tags/tag660.xml" ContentType="application/vnd.openxmlformats-officedocument.presentationml.tags+xml"/>
  <Override PartName="/ppt/tags/tag661.xml" ContentType="application/vnd.openxmlformats-officedocument.presentationml.tags+xml"/>
  <Override PartName="/ppt/tags/tag662.xml" ContentType="application/vnd.openxmlformats-officedocument.presentationml.tags+xml"/>
  <Override PartName="/ppt/tags/tag663.xml" ContentType="application/vnd.openxmlformats-officedocument.presentationml.tags+xml"/>
  <Override PartName="/ppt/tags/tag664.xml" ContentType="application/vnd.openxmlformats-officedocument.presentationml.tags+xml"/>
  <Override PartName="/ppt/tags/tag665.xml" ContentType="application/vnd.openxmlformats-officedocument.presentationml.tags+xml"/>
  <Override PartName="/ppt/tags/tag666.xml" ContentType="application/vnd.openxmlformats-officedocument.presentationml.tags+xml"/>
  <Override PartName="/ppt/tags/tag667.xml" ContentType="application/vnd.openxmlformats-officedocument.presentationml.tags+xml"/>
  <Override PartName="/ppt/tags/tag668.xml" ContentType="application/vnd.openxmlformats-officedocument.presentationml.tags+xml"/>
  <Override PartName="/ppt/tags/tag669.xml" ContentType="application/vnd.openxmlformats-officedocument.presentationml.tags+xml"/>
  <Override PartName="/ppt/tags/tag67.xml" ContentType="application/vnd.openxmlformats-officedocument.presentationml.tags+xml"/>
  <Override PartName="/ppt/tags/tag670.xml" ContentType="application/vnd.openxmlformats-officedocument.presentationml.tags+xml"/>
  <Override PartName="/ppt/tags/tag671.xml" ContentType="application/vnd.openxmlformats-officedocument.presentationml.tags+xml"/>
  <Override PartName="/ppt/tags/tag672.xml" ContentType="application/vnd.openxmlformats-officedocument.presentationml.tags+xml"/>
  <Override PartName="/ppt/tags/tag673.xml" ContentType="application/vnd.openxmlformats-officedocument.presentationml.tags+xml"/>
  <Override PartName="/ppt/tags/tag674.xml" ContentType="application/vnd.openxmlformats-officedocument.presentationml.tags+xml"/>
  <Override PartName="/ppt/tags/tag675.xml" ContentType="application/vnd.openxmlformats-officedocument.presentationml.tags+xml"/>
  <Override PartName="/ppt/tags/tag676.xml" ContentType="application/vnd.openxmlformats-officedocument.presentationml.tags+xml"/>
  <Override PartName="/ppt/tags/tag677.xml" ContentType="application/vnd.openxmlformats-officedocument.presentationml.tags+xml"/>
  <Override PartName="/ppt/tags/tag678.xml" ContentType="application/vnd.openxmlformats-officedocument.presentationml.tags+xml"/>
  <Override PartName="/ppt/tags/tag679.xml" ContentType="application/vnd.openxmlformats-officedocument.presentationml.tags+xml"/>
  <Override PartName="/ppt/tags/tag68.xml" ContentType="application/vnd.openxmlformats-officedocument.presentationml.tags+xml"/>
  <Override PartName="/ppt/tags/tag680.xml" ContentType="application/vnd.openxmlformats-officedocument.presentationml.tags+xml"/>
  <Override PartName="/ppt/tags/tag681.xml" ContentType="application/vnd.openxmlformats-officedocument.presentationml.tags+xml"/>
  <Override PartName="/ppt/tags/tag682.xml" ContentType="application/vnd.openxmlformats-officedocument.presentationml.tags+xml"/>
  <Override PartName="/ppt/tags/tag683.xml" ContentType="application/vnd.openxmlformats-officedocument.presentationml.tags+xml"/>
  <Override PartName="/ppt/tags/tag684.xml" ContentType="application/vnd.openxmlformats-officedocument.presentationml.tags+xml"/>
  <Override PartName="/ppt/tags/tag685.xml" ContentType="application/vnd.openxmlformats-officedocument.presentationml.tags+xml"/>
  <Override PartName="/ppt/tags/tag686.xml" ContentType="application/vnd.openxmlformats-officedocument.presentationml.tags+xml"/>
  <Override PartName="/ppt/tags/tag687.xml" ContentType="application/vnd.openxmlformats-officedocument.presentationml.tags+xml"/>
  <Override PartName="/ppt/tags/tag688.xml" ContentType="application/vnd.openxmlformats-officedocument.presentationml.tags+xml"/>
  <Override PartName="/ppt/tags/tag689.xml" ContentType="application/vnd.openxmlformats-officedocument.presentationml.tags+xml"/>
  <Override PartName="/ppt/tags/tag69.xml" ContentType="application/vnd.openxmlformats-officedocument.presentationml.tags+xml"/>
  <Override PartName="/ppt/tags/tag690.xml" ContentType="application/vnd.openxmlformats-officedocument.presentationml.tags+xml"/>
  <Override PartName="/ppt/tags/tag691.xml" ContentType="application/vnd.openxmlformats-officedocument.presentationml.tags+xml"/>
  <Override PartName="/ppt/tags/tag692.xml" ContentType="application/vnd.openxmlformats-officedocument.presentationml.tags+xml"/>
  <Override PartName="/ppt/tags/tag693.xml" ContentType="application/vnd.openxmlformats-officedocument.presentationml.tags+xml"/>
  <Override PartName="/ppt/tags/tag694.xml" ContentType="application/vnd.openxmlformats-officedocument.presentationml.tags+xml"/>
  <Override PartName="/ppt/tags/tag695.xml" ContentType="application/vnd.openxmlformats-officedocument.presentationml.tags+xml"/>
  <Override PartName="/ppt/tags/tag696.xml" ContentType="application/vnd.openxmlformats-officedocument.presentationml.tags+xml"/>
  <Override PartName="/ppt/tags/tag697.xml" ContentType="application/vnd.openxmlformats-officedocument.presentationml.tags+xml"/>
  <Override PartName="/ppt/tags/tag698.xml" ContentType="application/vnd.openxmlformats-officedocument.presentationml.tags+xml"/>
  <Override PartName="/ppt/tags/tag69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00.xml" ContentType="application/vnd.openxmlformats-officedocument.presentationml.tags+xml"/>
  <Override PartName="/ppt/tags/tag701.xml" ContentType="application/vnd.openxmlformats-officedocument.presentationml.tags+xml"/>
  <Override PartName="/ppt/tags/tag702.xml" ContentType="application/vnd.openxmlformats-officedocument.presentationml.tags+xml"/>
  <Override PartName="/ppt/tags/tag703.xml" ContentType="application/vnd.openxmlformats-officedocument.presentationml.tags+xml"/>
  <Override PartName="/ppt/tags/tag704.xml" ContentType="application/vnd.openxmlformats-officedocument.presentationml.tags+xml"/>
  <Override PartName="/ppt/tags/tag705.xml" ContentType="application/vnd.openxmlformats-officedocument.presentationml.tags+xml"/>
  <Override PartName="/ppt/tags/tag706.xml" ContentType="application/vnd.openxmlformats-officedocument.presentationml.tags+xml"/>
  <Override PartName="/ppt/tags/tag707.xml" ContentType="application/vnd.openxmlformats-officedocument.presentationml.tags+xml"/>
  <Override PartName="/ppt/tags/tag708.xml" ContentType="application/vnd.openxmlformats-officedocument.presentationml.tags+xml"/>
  <Override PartName="/ppt/tags/tag709.xml" ContentType="application/vnd.openxmlformats-officedocument.presentationml.tags+xml"/>
  <Override PartName="/ppt/tags/tag71.xml" ContentType="application/vnd.openxmlformats-officedocument.presentationml.tags+xml"/>
  <Override PartName="/ppt/tags/tag710.xml" ContentType="application/vnd.openxmlformats-officedocument.presentationml.tags+xml"/>
  <Override PartName="/ppt/tags/tag711.xml" ContentType="application/vnd.openxmlformats-officedocument.presentationml.tags+xml"/>
  <Override PartName="/ppt/tags/tag712.xml" ContentType="application/vnd.openxmlformats-officedocument.presentationml.tags+xml"/>
  <Override PartName="/ppt/tags/tag713.xml" ContentType="application/vnd.openxmlformats-officedocument.presentationml.tags+xml"/>
  <Override PartName="/ppt/tags/tag714.xml" ContentType="application/vnd.openxmlformats-officedocument.presentationml.tags+xml"/>
  <Override PartName="/ppt/tags/tag715.xml" ContentType="application/vnd.openxmlformats-officedocument.presentationml.tags+xml"/>
  <Override PartName="/ppt/tags/tag716.xml" ContentType="application/vnd.openxmlformats-officedocument.presentationml.tags+xml"/>
  <Override PartName="/ppt/tags/tag717.xml" ContentType="application/vnd.openxmlformats-officedocument.presentationml.tags+xml"/>
  <Override PartName="/ppt/tags/tag718.xml" ContentType="application/vnd.openxmlformats-officedocument.presentationml.tags+xml"/>
  <Override PartName="/ppt/tags/tag719.xml" ContentType="application/vnd.openxmlformats-officedocument.presentationml.tags+xml"/>
  <Override PartName="/ppt/tags/tag72.xml" ContentType="application/vnd.openxmlformats-officedocument.presentationml.tags+xml"/>
  <Override PartName="/ppt/tags/tag720.xml" ContentType="application/vnd.openxmlformats-officedocument.presentationml.tags+xml"/>
  <Override PartName="/ppt/tags/tag721.xml" ContentType="application/vnd.openxmlformats-officedocument.presentationml.tags+xml"/>
  <Override PartName="/ppt/tags/tag722.xml" ContentType="application/vnd.openxmlformats-officedocument.presentationml.tags+xml"/>
  <Override PartName="/ppt/tags/tag723.xml" ContentType="application/vnd.openxmlformats-officedocument.presentationml.tags+xml"/>
  <Override PartName="/ppt/tags/tag724.xml" ContentType="application/vnd.openxmlformats-officedocument.presentationml.tags+xml"/>
  <Override PartName="/ppt/tags/tag725.xml" ContentType="application/vnd.openxmlformats-officedocument.presentationml.tags+xml"/>
  <Override PartName="/ppt/tags/tag726.xml" ContentType="application/vnd.openxmlformats-officedocument.presentationml.tags+xml"/>
  <Override PartName="/ppt/tags/tag727.xml" ContentType="application/vnd.openxmlformats-officedocument.presentationml.tags+xml"/>
  <Override PartName="/ppt/tags/tag728.xml" ContentType="application/vnd.openxmlformats-officedocument.presentationml.tags+xml"/>
  <Override PartName="/ppt/tags/tag729.xml" ContentType="application/vnd.openxmlformats-officedocument.presentationml.tags+xml"/>
  <Override PartName="/ppt/tags/tag73.xml" ContentType="application/vnd.openxmlformats-officedocument.presentationml.tags+xml"/>
  <Override PartName="/ppt/tags/tag730.xml" ContentType="application/vnd.openxmlformats-officedocument.presentationml.tags+xml"/>
  <Override PartName="/ppt/tags/tag731.xml" ContentType="application/vnd.openxmlformats-officedocument.presentationml.tags+xml"/>
  <Override PartName="/ppt/tags/tag732.xml" ContentType="application/vnd.openxmlformats-officedocument.presentationml.tags+xml"/>
  <Override PartName="/ppt/tags/tag733.xml" ContentType="application/vnd.openxmlformats-officedocument.presentationml.tags+xml"/>
  <Override PartName="/ppt/tags/tag734.xml" ContentType="application/vnd.openxmlformats-officedocument.presentationml.tags+xml"/>
  <Override PartName="/ppt/tags/tag735.xml" ContentType="application/vnd.openxmlformats-officedocument.presentationml.tags+xml"/>
  <Override PartName="/ppt/tags/tag736.xml" ContentType="application/vnd.openxmlformats-officedocument.presentationml.tags+xml"/>
  <Override PartName="/ppt/tags/tag737.xml" ContentType="application/vnd.openxmlformats-officedocument.presentationml.tags+xml"/>
  <Override PartName="/ppt/tags/tag738.xml" ContentType="application/vnd.openxmlformats-officedocument.presentationml.tags+xml"/>
  <Override PartName="/ppt/tags/tag739.xml" ContentType="application/vnd.openxmlformats-officedocument.presentationml.tags+xml"/>
  <Override PartName="/ppt/tags/tag74.xml" ContentType="application/vnd.openxmlformats-officedocument.presentationml.tags+xml"/>
  <Override PartName="/ppt/tags/tag740.xml" ContentType="application/vnd.openxmlformats-officedocument.presentationml.tags+xml"/>
  <Override PartName="/ppt/tags/tag741.xml" ContentType="application/vnd.openxmlformats-officedocument.presentationml.tags+xml"/>
  <Override PartName="/ppt/tags/tag742.xml" ContentType="application/vnd.openxmlformats-officedocument.presentationml.tags+xml"/>
  <Override PartName="/ppt/tags/tag743.xml" ContentType="application/vnd.openxmlformats-officedocument.presentationml.tags+xml"/>
  <Override PartName="/ppt/tags/tag744.xml" ContentType="application/vnd.openxmlformats-officedocument.presentationml.tags+xml"/>
  <Override PartName="/ppt/tags/tag745.xml" ContentType="application/vnd.openxmlformats-officedocument.presentationml.tags+xml"/>
  <Override PartName="/ppt/tags/tag746.xml" ContentType="application/vnd.openxmlformats-officedocument.presentationml.tags+xml"/>
  <Override PartName="/ppt/tags/tag747.xml" ContentType="application/vnd.openxmlformats-officedocument.presentationml.tags+xml"/>
  <Override PartName="/ppt/tags/tag748.xml" ContentType="application/vnd.openxmlformats-officedocument.presentationml.tags+xml"/>
  <Override PartName="/ppt/tags/tag749.xml" ContentType="application/vnd.openxmlformats-officedocument.presentationml.tags+xml"/>
  <Override PartName="/ppt/tags/tag75.xml" ContentType="application/vnd.openxmlformats-officedocument.presentationml.tags+xml"/>
  <Override PartName="/ppt/tags/tag750.xml" ContentType="application/vnd.openxmlformats-officedocument.presentationml.tags+xml"/>
  <Override PartName="/ppt/tags/tag751.xml" ContentType="application/vnd.openxmlformats-officedocument.presentationml.tags+xml"/>
  <Override PartName="/ppt/tags/tag752.xml" ContentType="application/vnd.openxmlformats-officedocument.presentationml.tags+xml"/>
  <Override PartName="/ppt/tags/tag753.xml" ContentType="application/vnd.openxmlformats-officedocument.presentationml.tags+xml"/>
  <Override PartName="/ppt/tags/tag754.xml" ContentType="application/vnd.openxmlformats-officedocument.presentationml.tags+xml"/>
  <Override PartName="/ppt/tags/tag755.xml" ContentType="application/vnd.openxmlformats-officedocument.presentationml.tags+xml"/>
  <Override PartName="/ppt/tags/tag756.xml" ContentType="application/vnd.openxmlformats-officedocument.presentationml.tags+xml"/>
  <Override PartName="/ppt/tags/tag757.xml" ContentType="application/vnd.openxmlformats-officedocument.presentationml.tags+xml"/>
  <Override PartName="/ppt/tags/tag758.xml" ContentType="application/vnd.openxmlformats-officedocument.presentationml.tags+xml"/>
  <Override PartName="/ppt/tags/tag759.xml" ContentType="application/vnd.openxmlformats-officedocument.presentationml.tags+xml"/>
  <Override PartName="/ppt/tags/tag76.xml" ContentType="application/vnd.openxmlformats-officedocument.presentationml.tags+xml"/>
  <Override PartName="/ppt/tags/tag760.xml" ContentType="application/vnd.openxmlformats-officedocument.presentationml.tags+xml"/>
  <Override PartName="/ppt/tags/tag761.xml" ContentType="application/vnd.openxmlformats-officedocument.presentationml.tags+xml"/>
  <Override PartName="/ppt/tags/tag762.xml" ContentType="application/vnd.openxmlformats-officedocument.presentationml.tags+xml"/>
  <Override PartName="/ppt/tags/tag763.xml" ContentType="application/vnd.openxmlformats-officedocument.presentationml.tags+xml"/>
  <Override PartName="/ppt/tags/tag764.xml" ContentType="application/vnd.openxmlformats-officedocument.presentationml.tags+xml"/>
  <Override PartName="/ppt/tags/tag765.xml" ContentType="application/vnd.openxmlformats-officedocument.presentationml.tags+xml"/>
  <Override PartName="/ppt/tags/tag766.xml" ContentType="application/vnd.openxmlformats-officedocument.presentationml.tags+xml"/>
  <Override PartName="/ppt/tags/tag767.xml" ContentType="application/vnd.openxmlformats-officedocument.presentationml.tags+xml"/>
  <Override PartName="/ppt/tags/tag768.xml" ContentType="application/vnd.openxmlformats-officedocument.presentationml.tags+xml"/>
  <Override PartName="/ppt/tags/tag769.xml" ContentType="application/vnd.openxmlformats-officedocument.presentationml.tags+xml"/>
  <Override PartName="/ppt/tags/tag77.xml" ContentType="application/vnd.openxmlformats-officedocument.presentationml.tags+xml"/>
  <Override PartName="/ppt/tags/tag770.xml" ContentType="application/vnd.openxmlformats-officedocument.presentationml.tags+xml"/>
  <Override PartName="/ppt/tags/tag771.xml" ContentType="application/vnd.openxmlformats-officedocument.presentationml.tags+xml"/>
  <Override PartName="/ppt/tags/tag772.xml" ContentType="application/vnd.openxmlformats-officedocument.presentationml.tags+xml"/>
  <Override PartName="/ppt/tags/tag773.xml" ContentType="application/vnd.openxmlformats-officedocument.presentationml.tags+xml"/>
  <Override PartName="/ppt/tags/tag774.xml" ContentType="application/vnd.openxmlformats-officedocument.presentationml.tags+xml"/>
  <Override PartName="/ppt/tags/tag775.xml" ContentType="application/vnd.openxmlformats-officedocument.presentationml.tags+xml"/>
  <Override PartName="/ppt/tags/tag776.xml" ContentType="application/vnd.openxmlformats-officedocument.presentationml.tags+xml"/>
  <Override PartName="/ppt/tags/tag777.xml" ContentType="application/vnd.openxmlformats-officedocument.presentationml.tags+xml"/>
  <Override PartName="/ppt/tags/tag778.xml" ContentType="application/vnd.openxmlformats-officedocument.presentationml.tags+xml"/>
  <Override PartName="/ppt/tags/tag779.xml" ContentType="application/vnd.openxmlformats-officedocument.presentationml.tags+xml"/>
  <Override PartName="/ppt/tags/tag78.xml" ContentType="application/vnd.openxmlformats-officedocument.presentationml.tags+xml"/>
  <Override PartName="/ppt/tags/tag780.xml" ContentType="application/vnd.openxmlformats-officedocument.presentationml.tags+xml"/>
  <Override PartName="/ppt/tags/tag781.xml" ContentType="application/vnd.openxmlformats-officedocument.presentationml.tags+xml"/>
  <Override PartName="/ppt/tags/tag782.xml" ContentType="application/vnd.openxmlformats-officedocument.presentationml.tags+xml"/>
  <Override PartName="/ppt/tags/tag783.xml" ContentType="application/vnd.openxmlformats-officedocument.presentationml.tags+xml"/>
  <Override PartName="/ppt/tags/tag784.xml" ContentType="application/vnd.openxmlformats-officedocument.presentationml.tags+xml"/>
  <Override PartName="/ppt/tags/tag785.xml" ContentType="application/vnd.openxmlformats-officedocument.presentationml.tags+xml"/>
  <Override PartName="/ppt/tags/tag786.xml" ContentType="application/vnd.openxmlformats-officedocument.presentationml.tags+xml"/>
  <Override PartName="/ppt/tags/tag787.xml" ContentType="application/vnd.openxmlformats-officedocument.presentationml.tags+xml"/>
  <Override PartName="/ppt/tags/tag788.xml" ContentType="application/vnd.openxmlformats-officedocument.presentationml.tags+xml"/>
  <Override PartName="/ppt/tags/tag789.xml" ContentType="application/vnd.openxmlformats-officedocument.presentationml.tags+xml"/>
  <Override PartName="/ppt/tags/tag79.xml" ContentType="application/vnd.openxmlformats-officedocument.presentationml.tags+xml"/>
  <Override PartName="/ppt/tags/tag790.xml" ContentType="application/vnd.openxmlformats-officedocument.presentationml.tags+xml"/>
  <Override PartName="/ppt/tags/tag791.xml" ContentType="application/vnd.openxmlformats-officedocument.presentationml.tags+xml"/>
  <Override PartName="/ppt/tags/tag792.xml" ContentType="application/vnd.openxmlformats-officedocument.presentationml.tags+xml"/>
  <Override PartName="/ppt/tags/tag793.xml" ContentType="application/vnd.openxmlformats-officedocument.presentationml.tags+xml"/>
  <Override PartName="/ppt/tags/tag794.xml" ContentType="application/vnd.openxmlformats-officedocument.presentationml.tags+xml"/>
  <Override PartName="/ppt/tags/tag795.xml" ContentType="application/vnd.openxmlformats-officedocument.presentationml.tags+xml"/>
  <Override PartName="/ppt/tags/tag796.xml" ContentType="application/vnd.openxmlformats-officedocument.presentationml.tags+xml"/>
  <Override PartName="/ppt/tags/tag797.xml" ContentType="application/vnd.openxmlformats-officedocument.presentationml.tags+xml"/>
  <Override PartName="/ppt/tags/tag798.xml" ContentType="application/vnd.openxmlformats-officedocument.presentationml.tags+xml"/>
  <Override PartName="/ppt/tags/tag79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00.xml" ContentType="application/vnd.openxmlformats-officedocument.presentationml.tags+xml"/>
  <Override PartName="/ppt/tags/tag801.xml" ContentType="application/vnd.openxmlformats-officedocument.presentationml.tags+xml"/>
  <Override PartName="/ppt/tags/tag802.xml" ContentType="application/vnd.openxmlformats-officedocument.presentationml.tags+xml"/>
  <Override PartName="/ppt/tags/tag803.xml" ContentType="application/vnd.openxmlformats-officedocument.presentationml.tags+xml"/>
  <Override PartName="/ppt/tags/tag804.xml" ContentType="application/vnd.openxmlformats-officedocument.presentationml.tags+xml"/>
  <Override PartName="/ppt/tags/tag805.xml" ContentType="application/vnd.openxmlformats-officedocument.presentationml.tags+xml"/>
  <Override PartName="/ppt/tags/tag806.xml" ContentType="application/vnd.openxmlformats-officedocument.presentationml.tags+xml"/>
  <Override PartName="/ppt/tags/tag807.xml" ContentType="application/vnd.openxmlformats-officedocument.presentationml.tags+xml"/>
  <Override PartName="/ppt/tags/tag808.xml" ContentType="application/vnd.openxmlformats-officedocument.presentationml.tags+xml"/>
  <Override PartName="/ppt/tags/tag809.xml" ContentType="application/vnd.openxmlformats-officedocument.presentationml.tags+xml"/>
  <Override PartName="/ppt/tags/tag81.xml" ContentType="application/vnd.openxmlformats-officedocument.presentationml.tags+xml"/>
  <Override PartName="/ppt/tags/tag810.xml" ContentType="application/vnd.openxmlformats-officedocument.presentationml.tags+xml"/>
  <Override PartName="/ppt/tags/tag811.xml" ContentType="application/vnd.openxmlformats-officedocument.presentationml.tags+xml"/>
  <Override PartName="/ppt/tags/tag812.xml" ContentType="application/vnd.openxmlformats-officedocument.presentationml.tags+xml"/>
  <Override PartName="/ppt/tags/tag813.xml" ContentType="application/vnd.openxmlformats-officedocument.presentationml.tags+xml"/>
  <Override PartName="/ppt/tags/tag814.xml" ContentType="application/vnd.openxmlformats-officedocument.presentationml.tags+xml"/>
  <Override PartName="/ppt/tags/tag815.xml" ContentType="application/vnd.openxmlformats-officedocument.presentationml.tags+xml"/>
  <Override PartName="/ppt/tags/tag816.xml" ContentType="application/vnd.openxmlformats-officedocument.presentationml.tags+xml"/>
  <Override PartName="/ppt/tags/tag817.xml" ContentType="application/vnd.openxmlformats-officedocument.presentationml.tags+xml"/>
  <Override PartName="/ppt/tags/tag818.xml" ContentType="application/vnd.openxmlformats-officedocument.presentationml.tags+xml"/>
  <Override PartName="/ppt/tags/tag819.xml" ContentType="application/vnd.openxmlformats-officedocument.presentationml.tags+xml"/>
  <Override PartName="/ppt/tags/tag82.xml" ContentType="application/vnd.openxmlformats-officedocument.presentationml.tags+xml"/>
  <Override PartName="/ppt/tags/tag820.xml" ContentType="application/vnd.openxmlformats-officedocument.presentationml.tags+xml"/>
  <Override PartName="/ppt/tags/tag821.xml" ContentType="application/vnd.openxmlformats-officedocument.presentationml.tags+xml"/>
  <Override PartName="/ppt/tags/tag822.xml" ContentType="application/vnd.openxmlformats-officedocument.presentationml.tags+xml"/>
  <Override PartName="/ppt/tags/tag823.xml" ContentType="application/vnd.openxmlformats-officedocument.presentationml.tags+xml"/>
  <Override PartName="/ppt/tags/tag824.xml" ContentType="application/vnd.openxmlformats-officedocument.presentationml.tags+xml"/>
  <Override PartName="/ppt/tags/tag825.xml" ContentType="application/vnd.openxmlformats-officedocument.presentationml.tags+xml"/>
  <Override PartName="/ppt/tags/tag826.xml" ContentType="application/vnd.openxmlformats-officedocument.presentationml.tags+xml"/>
  <Override PartName="/ppt/tags/tag827.xml" ContentType="application/vnd.openxmlformats-officedocument.presentationml.tags+xml"/>
  <Override PartName="/ppt/tags/tag828.xml" ContentType="application/vnd.openxmlformats-officedocument.presentationml.tags+xml"/>
  <Override PartName="/ppt/tags/tag829.xml" ContentType="application/vnd.openxmlformats-officedocument.presentationml.tags+xml"/>
  <Override PartName="/ppt/tags/tag83.xml" ContentType="application/vnd.openxmlformats-officedocument.presentationml.tags+xml"/>
  <Override PartName="/ppt/tags/tag830.xml" ContentType="application/vnd.openxmlformats-officedocument.presentationml.tags+xml"/>
  <Override PartName="/ppt/tags/tag831.xml" ContentType="application/vnd.openxmlformats-officedocument.presentationml.tags+xml"/>
  <Override PartName="/ppt/tags/tag832.xml" ContentType="application/vnd.openxmlformats-officedocument.presentationml.tags+xml"/>
  <Override PartName="/ppt/tags/tag833.xml" ContentType="application/vnd.openxmlformats-officedocument.presentationml.tags+xml"/>
  <Override PartName="/ppt/tags/tag834.xml" ContentType="application/vnd.openxmlformats-officedocument.presentationml.tags+xml"/>
  <Override PartName="/ppt/tags/tag835.xml" ContentType="application/vnd.openxmlformats-officedocument.presentationml.tags+xml"/>
  <Override PartName="/ppt/tags/tag836.xml" ContentType="application/vnd.openxmlformats-officedocument.presentationml.tags+xml"/>
  <Override PartName="/ppt/tags/tag837.xml" ContentType="application/vnd.openxmlformats-officedocument.presentationml.tags+xml"/>
  <Override PartName="/ppt/tags/tag838.xml" ContentType="application/vnd.openxmlformats-officedocument.presentationml.tags+xml"/>
  <Override PartName="/ppt/tags/tag839.xml" ContentType="application/vnd.openxmlformats-officedocument.presentationml.tags+xml"/>
  <Override PartName="/ppt/tags/tag84.xml" ContentType="application/vnd.openxmlformats-officedocument.presentationml.tags+xml"/>
  <Override PartName="/ppt/tags/tag840.xml" ContentType="application/vnd.openxmlformats-officedocument.presentationml.tags+xml"/>
  <Override PartName="/ppt/tags/tag841.xml" ContentType="application/vnd.openxmlformats-officedocument.presentationml.tags+xml"/>
  <Override PartName="/ppt/tags/tag842.xml" ContentType="application/vnd.openxmlformats-officedocument.presentationml.tags+xml"/>
  <Override PartName="/ppt/tags/tag843.xml" ContentType="application/vnd.openxmlformats-officedocument.presentationml.tags+xml"/>
  <Override PartName="/ppt/tags/tag844.xml" ContentType="application/vnd.openxmlformats-officedocument.presentationml.tags+xml"/>
  <Override PartName="/ppt/tags/tag845.xml" ContentType="application/vnd.openxmlformats-officedocument.presentationml.tags+xml"/>
  <Override PartName="/ppt/tags/tag846.xml" ContentType="application/vnd.openxmlformats-officedocument.presentationml.tags+xml"/>
  <Override PartName="/ppt/tags/tag847.xml" ContentType="application/vnd.openxmlformats-officedocument.presentationml.tags+xml"/>
  <Override PartName="/ppt/tags/tag848.xml" ContentType="application/vnd.openxmlformats-officedocument.presentationml.tags+xml"/>
  <Override PartName="/ppt/tags/tag849.xml" ContentType="application/vnd.openxmlformats-officedocument.presentationml.tags+xml"/>
  <Override PartName="/ppt/tags/tag85.xml" ContentType="application/vnd.openxmlformats-officedocument.presentationml.tags+xml"/>
  <Override PartName="/ppt/tags/tag850.xml" ContentType="application/vnd.openxmlformats-officedocument.presentationml.tags+xml"/>
  <Override PartName="/ppt/tags/tag851.xml" ContentType="application/vnd.openxmlformats-officedocument.presentationml.tags+xml"/>
  <Override PartName="/ppt/tags/tag852.xml" ContentType="application/vnd.openxmlformats-officedocument.presentationml.tags+xml"/>
  <Override PartName="/ppt/tags/tag853.xml" ContentType="application/vnd.openxmlformats-officedocument.presentationml.tags+xml"/>
  <Override PartName="/ppt/tags/tag854.xml" ContentType="application/vnd.openxmlformats-officedocument.presentationml.tags+xml"/>
  <Override PartName="/ppt/tags/tag855.xml" ContentType="application/vnd.openxmlformats-officedocument.presentationml.tags+xml"/>
  <Override PartName="/ppt/tags/tag856.xml" ContentType="application/vnd.openxmlformats-officedocument.presentationml.tags+xml"/>
  <Override PartName="/ppt/tags/tag857.xml" ContentType="application/vnd.openxmlformats-officedocument.presentationml.tags+xml"/>
  <Override PartName="/ppt/tags/tag858.xml" ContentType="application/vnd.openxmlformats-officedocument.presentationml.tags+xml"/>
  <Override PartName="/ppt/tags/tag859.xml" ContentType="application/vnd.openxmlformats-officedocument.presentationml.tags+xml"/>
  <Override PartName="/ppt/tags/tag86.xml" ContentType="application/vnd.openxmlformats-officedocument.presentationml.tags+xml"/>
  <Override PartName="/ppt/tags/tag860.xml" ContentType="application/vnd.openxmlformats-officedocument.presentationml.tags+xml"/>
  <Override PartName="/ppt/tags/tag861.xml" ContentType="application/vnd.openxmlformats-officedocument.presentationml.tags+xml"/>
  <Override PartName="/ppt/tags/tag862.xml" ContentType="application/vnd.openxmlformats-officedocument.presentationml.tags+xml"/>
  <Override PartName="/ppt/tags/tag863.xml" ContentType="application/vnd.openxmlformats-officedocument.presentationml.tags+xml"/>
  <Override PartName="/ppt/tags/tag864.xml" ContentType="application/vnd.openxmlformats-officedocument.presentationml.tags+xml"/>
  <Override PartName="/ppt/tags/tag865.xml" ContentType="application/vnd.openxmlformats-officedocument.presentationml.tags+xml"/>
  <Override PartName="/ppt/tags/tag866.xml" ContentType="application/vnd.openxmlformats-officedocument.presentationml.tags+xml"/>
  <Override PartName="/ppt/tags/tag867.xml" ContentType="application/vnd.openxmlformats-officedocument.presentationml.tags+xml"/>
  <Override PartName="/ppt/tags/tag868.xml" ContentType="application/vnd.openxmlformats-officedocument.presentationml.tags+xml"/>
  <Override PartName="/ppt/tags/tag869.xml" ContentType="application/vnd.openxmlformats-officedocument.presentationml.tags+xml"/>
  <Override PartName="/ppt/tags/tag87.xml" ContentType="application/vnd.openxmlformats-officedocument.presentationml.tags+xml"/>
  <Override PartName="/ppt/tags/tag870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87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tags" Target="../tags/tag69.xml" /><Relationship Id="rId7" Type="http://schemas.openxmlformats.org/officeDocument/2006/relationships/tags" Target="../tags/tag7.xml" /><Relationship Id="rId70" Type="http://schemas.openxmlformats.org/officeDocument/2006/relationships/tags" Target="../tags/tag70.xml" /><Relationship Id="rId71" Type="http://schemas.openxmlformats.org/officeDocument/2006/relationships/tags" Target="../tags/tag71.xml" /><Relationship Id="rId72" Type="http://schemas.openxmlformats.org/officeDocument/2006/relationships/tags" Target="../tags/tag72.xml" /><Relationship Id="rId73" Type="http://schemas.openxmlformats.org/officeDocument/2006/relationships/tags" Target="../tags/tag73.xml" /><Relationship Id="rId74" Type="http://schemas.openxmlformats.org/officeDocument/2006/relationships/tags" Target="../tags/tag74.xml" /><Relationship Id="rId75" Type="http://schemas.openxmlformats.org/officeDocument/2006/relationships/tags" Target="../tags/tag75.xml" /><Relationship Id="rId76" Type="http://schemas.openxmlformats.org/officeDocument/2006/relationships/tags" Target="../tags/tag76.xml" /><Relationship Id="rId77" Type="http://schemas.openxmlformats.org/officeDocument/2006/relationships/tags" Target="../tags/tag77.xml" /><Relationship Id="rId78" Type="http://schemas.openxmlformats.org/officeDocument/2006/relationships/tags" Target="../tags/tag78.xml" /><Relationship Id="rId79" Type="http://schemas.openxmlformats.org/officeDocument/2006/relationships/tags" Target="../tags/tag79.xml" /><Relationship Id="rId8" Type="http://schemas.openxmlformats.org/officeDocument/2006/relationships/tags" Target="../tags/tag8.xml" /><Relationship Id="rId80" Type="http://schemas.openxmlformats.org/officeDocument/2006/relationships/tags" Target="../tags/tag80.xml" /><Relationship Id="rId81" Type="http://schemas.openxmlformats.org/officeDocument/2006/relationships/tags" Target="../tags/tag81.xml" /><Relationship Id="rId82" Type="http://schemas.openxmlformats.org/officeDocument/2006/relationships/tags" Target="../tags/tag82.xml" /><Relationship Id="rId83" Type="http://schemas.openxmlformats.org/officeDocument/2006/relationships/tags" Target="../tags/tag83.xml" /><Relationship Id="rId84" Type="http://schemas.openxmlformats.org/officeDocument/2006/relationships/tags" Target="../tags/tag84.xml" /><Relationship Id="rId85" Type="http://schemas.openxmlformats.org/officeDocument/2006/relationships/image" Target="../media/image1.png" /><Relationship Id="rId86" Type="http://schemas.openxmlformats.org/officeDocument/2006/relationships/tags" Target="../tags/tag85.xml" /><Relationship Id="rId87" Type="http://schemas.openxmlformats.org/officeDocument/2006/relationships/tags" Target="../tags/tag86.xml" /><Relationship Id="rId88" Type="http://schemas.openxmlformats.org/officeDocument/2006/relationships/tags" Target="../tags/tag87.xml" /><Relationship Id="rId89" Type="http://schemas.openxmlformats.org/officeDocument/2006/relationships/tags" Target="../tags/tag88.xml" /><Relationship Id="rId9" Type="http://schemas.openxmlformats.org/officeDocument/2006/relationships/tags" Target="../tags/tag9.xml" /><Relationship Id="rId90" Type="http://schemas.openxmlformats.org/officeDocument/2006/relationships/tags" Target="../tags/tag89.xml" /><Relationship Id="rId91" Type="http://schemas.openxmlformats.org/officeDocument/2006/relationships/tags" Target="../tags/tag90.xml" /><Relationship Id="rId92" Type="http://schemas.openxmlformats.org/officeDocument/2006/relationships/tags" Target="../tags/tag91.xml" /><Relationship Id="rId9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42" Type="http://schemas.openxmlformats.org/officeDocument/2006/relationships/tags" Target="../tags/tag133.xml" /><Relationship Id="rId43" Type="http://schemas.openxmlformats.org/officeDocument/2006/relationships/tags" Target="../tags/tag134.xml" /><Relationship Id="rId44" Type="http://schemas.openxmlformats.org/officeDocument/2006/relationships/tags" Target="../tags/tag135.xml" /><Relationship Id="rId45" Type="http://schemas.openxmlformats.org/officeDocument/2006/relationships/tags" Target="../tags/tag136.xml" /><Relationship Id="rId46" Type="http://schemas.openxmlformats.org/officeDocument/2006/relationships/tags" Target="../tags/tag137.xml" /><Relationship Id="rId47" Type="http://schemas.openxmlformats.org/officeDocument/2006/relationships/tags" Target="../tags/tag13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image" Target="../media/image1.png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22" Type="http://schemas.openxmlformats.org/officeDocument/2006/relationships/tags" Target="../tags/tag159.xml" /><Relationship Id="rId23" Type="http://schemas.openxmlformats.org/officeDocument/2006/relationships/tags" Target="../tags/tag160.xml" /><Relationship Id="rId24" Type="http://schemas.openxmlformats.org/officeDocument/2006/relationships/tags" Target="../tags/tag161.xml" /><Relationship Id="rId25" Type="http://schemas.openxmlformats.org/officeDocument/2006/relationships/tags" Target="../tags/tag162.xml" /><Relationship Id="rId26" Type="http://schemas.openxmlformats.org/officeDocument/2006/relationships/tags" Target="../tags/tag163.xml" /><Relationship Id="rId27" Type="http://schemas.openxmlformats.org/officeDocument/2006/relationships/tags" Target="../tags/tag164.xml" /><Relationship Id="rId28" Type="http://schemas.openxmlformats.org/officeDocument/2006/relationships/tags" Target="../tags/tag165.xml" /><Relationship Id="rId29" Type="http://schemas.openxmlformats.org/officeDocument/2006/relationships/tags" Target="../tags/tag166.xml" /><Relationship Id="rId3" Type="http://schemas.openxmlformats.org/officeDocument/2006/relationships/tags" Target="../tags/tag140.xml" /><Relationship Id="rId30" Type="http://schemas.openxmlformats.org/officeDocument/2006/relationships/tags" Target="../tags/tag167.xml" /><Relationship Id="rId31" Type="http://schemas.openxmlformats.org/officeDocument/2006/relationships/tags" Target="../tags/tag168.xml" /><Relationship Id="rId32" Type="http://schemas.openxmlformats.org/officeDocument/2006/relationships/tags" Target="../tags/tag169.xml" /><Relationship Id="rId33" Type="http://schemas.openxmlformats.org/officeDocument/2006/relationships/tags" Target="../tags/tag170.xml" /><Relationship Id="rId34" Type="http://schemas.openxmlformats.org/officeDocument/2006/relationships/tags" Target="../tags/tag171.xml" /><Relationship Id="rId35" Type="http://schemas.openxmlformats.org/officeDocument/2006/relationships/tags" Target="../tags/tag172.xml" /><Relationship Id="rId36" Type="http://schemas.openxmlformats.org/officeDocument/2006/relationships/tags" Target="../tags/tag173.xml" /><Relationship Id="rId37" Type="http://schemas.openxmlformats.org/officeDocument/2006/relationships/tags" Target="../tags/tag174.xml" /><Relationship Id="rId38" Type="http://schemas.openxmlformats.org/officeDocument/2006/relationships/tags" Target="../tags/tag175.xml" /><Relationship Id="rId39" Type="http://schemas.openxmlformats.org/officeDocument/2006/relationships/tags" Target="../tags/tag176.xml" /><Relationship Id="rId4" Type="http://schemas.openxmlformats.org/officeDocument/2006/relationships/tags" Target="../tags/tag141.xml" /><Relationship Id="rId40" Type="http://schemas.openxmlformats.org/officeDocument/2006/relationships/tags" Target="../tags/tag177.xml" /><Relationship Id="rId41" Type="http://schemas.openxmlformats.org/officeDocument/2006/relationships/tags" Target="../tags/tag178.xml" /><Relationship Id="rId42" Type="http://schemas.openxmlformats.org/officeDocument/2006/relationships/tags" Target="../tags/tag179.xml" /><Relationship Id="rId43" Type="http://schemas.openxmlformats.org/officeDocument/2006/relationships/tags" Target="../tags/tag180.xml" /><Relationship Id="rId44" Type="http://schemas.openxmlformats.org/officeDocument/2006/relationships/tags" Target="../tags/tag181.xml" /><Relationship Id="rId45" Type="http://schemas.openxmlformats.org/officeDocument/2006/relationships/tags" Target="../tags/tag182.xml" /><Relationship Id="rId46" Type="http://schemas.openxmlformats.org/officeDocument/2006/relationships/tags" Target="../tags/tag183.xml" /><Relationship Id="rId47" Type="http://schemas.openxmlformats.org/officeDocument/2006/relationships/tags" Target="../tags/tag184.xml" /><Relationship Id="rId48" Type="http://schemas.openxmlformats.org/officeDocument/2006/relationships/tags" Target="../tags/tag185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7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8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image" Target="../media/image1.png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50" Type="http://schemas.openxmlformats.org/officeDocument/2006/relationships/tags" Target="../tags/tag234.xml" /><Relationship Id="rId51" Type="http://schemas.openxmlformats.org/officeDocument/2006/relationships/tags" Target="../tags/tag235.xml" /><Relationship Id="rId52" Type="http://schemas.openxmlformats.org/officeDocument/2006/relationships/tags" Target="../tags/tag236.xml" /><Relationship Id="rId53" Type="http://schemas.openxmlformats.org/officeDocument/2006/relationships/tags" Target="../tags/tag237.xml" /><Relationship Id="rId54" Type="http://schemas.openxmlformats.org/officeDocument/2006/relationships/tags" Target="../tags/tag238.xml" /><Relationship Id="rId55" Type="http://schemas.openxmlformats.org/officeDocument/2006/relationships/tags" Target="../tags/tag239.xml" /><Relationship Id="rId56" Type="http://schemas.openxmlformats.org/officeDocument/2006/relationships/tags" Target="../tags/tag240.xml" /><Relationship Id="rId57" Type="http://schemas.openxmlformats.org/officeDocument/2006/relationships/tags" Target="../tags/tag241.xml" /><Relationship Id="rId58" Type="http://schemas.openxmlformats.org/officeDocument/2006/relationships/tags" Target="../tags/tag242.xml" /><Relationship Id="rId59" Type="http://schemas.openxmlformats.org/officeDocument/2006/relationships/tags" Target="../tags/tag243.xml" /><Relationship Id="rId6" Type="http://schemas.openxmlformats.org/officeDocument/2006/relationships/tags" Target="../tags/tag190.xml" /><Relationship Id="rId60" Type="http://schemas.openxmlformats.org/officeDocument/2006/relationships/tags" Target="../tags/tag244.xml" /><Relationship Id="rId61" Type="http://schemas.openxmlformats.org/officeDocument/2006/relationships/tags" Target="../tags/tag245.xml" /><Relationship Id="rId62" Type="http://schemas.openxmlformats.org/officeDocument/2006/relationships/tags" Target="../tags/tag246.xml" /><Relationship Id="rId63" Type="http://schemas.openxmlformats.org/officeDocument/2006/relationships/tags" Target="../tags/tag247.xml" /><Relationship Id="rId64" Type="http://schemas.openxmlformats.org/officeDocument/2006/relationships/tags" Target="../tags/tag248.xml" /><Relationship Id="rId65" Type="http://schemas.openxmlformats.org/officeDocument/2006/relationships/tags" Target="../tags/tag249.xml" /><Relationship Id="rId66" Type="http://schemas.openxmlformats.org/officeDocument/2006/relationships/tags" Target="../tags/tag250.xml" /><Relationship Id="rId67" Type="http://schemas.openxmlformats.org/officeDocument/2006/relationships/tags" Target="../tags/tag251.xml" /><Relationship Id="rId68" Type="http://schemas.openxmlformats.org/officeDocument/2006/relationships/tags" Target="../tags/tag252.xml" /><Relationship Id="rId69" Type="http://schemas.openxmlformats.org/officeDocument/2006/relationships/tags" Target="../tags/tag253.xml" /><Relationship Id="rId7" Type="http://schemas.openxmlformats.org/officeDocument/2006/relationships/tags" Target="../tags/tag191.xml" /><Relationship Id="rId70" Type="http://schemas.openxmlformats.org/officeDocument/2006/relationships/tags" Target="../tags/tag254.xml" /><Relationship Id="rId71" Type="http://schemas.openxmlformats.org/officeDocument/2006/relationships/tags" Target="../tags/tag255.xml" /><Relationship Id="rId72" Type="http://schemas.openxmlformats.org/officeDocument/2006/relationships/tags" Target="../tags/tag256.xml" /><Relationship Id="rId73" Type="http://schemas.openxmlformats.org/officeDocument/2006/relationships/tags" Target="../tags/tag257.xml" /><Relationship Id="rId74" Type="http://schemas.openxmlformats.org/officeDocument/2006/relationships/tags" Target="../tags/tag258.xml" /><Relationship Id="rId75" Type="http://schemas.openxmlformats.org/officeDocument/2006/relationships/tags" Target="../tags/tag259.xml" /><Relationship Id="rId76" Type="http://schemas.openxmlformats.org/officeDocument/2006/relationships/tags" Target="../tags/tag260.xml" /><Relationship Id="rId77" Type="http://schemas.openxmlformats.org/officeDocument/2006/relationships/tags" Target="../tags/tag261.xml" /><Relationship Id="rId78" Type="http://schemas.openxmlformats.org/officeDocument/2006/relationships/tags" Target="../tags/tag262.xml" /><Relationship Id="rId79" Type="http://schemas.openxmlformats.org/officeDocument/2006/relationships/tags" Target="../tags/tag263.xml" /><Relationship Id="rId8" Type="http://schemas.openxmlformats.org/officeDocument/2006/relationships/tags" Target="../tags/tag192.xml" /><Relationship Id="rId80" Type="http://schemas.openxmlformats.org/officeDocument/2006/relationships/tags" Target="../tags/tag264.xml" /><Relationship Id="rId81" Type="http://schemas.openxmlformats.org/officeDocument/2006/relationships/tags" Target="../tags/tag265.xml" /><Relationship Id="rId82" Type="http://schemas.openxmlformats.org/officeDocument/2006/relationships/tags" Target="../tags/tag266.xml" /><Relationship Id="rId83" Type="http://schemas.openxmlformats.org/officeDocument/2006/relationships/tags" Target="../tags/tag267.xml" /><Relationship Id="rId84" Type="http://schemas.openxmlformats.org/officeDocument/2006/relationships/tags" Target="../tags/tag268.xml" /><Relationship Id="rId85" Type="http://schemas.openxmlformats.org/officeDocument/2006/relationships/tags" Target="../tags/tag269.xml" /><Relationship Id="rId86" Type="http://schemas.openxmlformats.org/officeDocument/2006/relationships/tags" Target="../tags/tag270.xml" /><Relationship Id="rId87" Type="http://schemas.openxmlformats.org/officeDocument/2006/relationships/tags" Target="../tags/tag271.xml" /><Relationship Id="rId88" Type="http://schemas.openxmlformats.org/officeDocument/2006/relationships/tags" Target="../tags/tag272.xml" /><Relationship Id="rId89" Type="http://schemas.openxmlformats.org/officeDocument/2006/relationships/tags" Target="../tags/tag273.xml" /><Relationship Id="rId9" Type="http://schemas.openxmlformats.org/officeDocument/2006/relationships/tags" Target="../tags/tag193.xml" /><Relationship Id="rId90" Type="http://schemas.openxmlformats.org/officeDocument/2006/relationships/tags" Target="../tags/tag274.xml" /><Relationship Id="rId91" Type="http://schemas.openxmlformats.org/officeDocument/2006/relationships/tags" Target="../tags/tag275.xml" /><Relationship Id="rId92" Type="http://schemas.openxmlformats.org/officeDocument/2006/relationships/tags" Target="../tags/tag276.xml" /><Relationship Id="rId93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10" Type="http://schemas.openxmlformats.org/officeDocument/2006/relationships/tags" Target="../tags/tag286.xml" /><Relationship Id="rId11" Type="http://schemas.openxmlformats.org/officeDocument/2006/relationships/tags" Target="../tags/tag287.xml" /><Relationship Id="rId12" Type="http://schemas.openxmlformats.org/officeDocument/2006/relationships/tags" Target="../tags/tag288.xml" /><Relationship Id="rId13" Type="http://schemas.openxmlformats.org/officeDocument/2006/relationships/tags" Target="../tags/tag289.xml" /><Relationship Id="rId14" Type="http://schemas.openxmlformats.org/officeDocument/2006/relationships/tags" Target="../tags/tag290.xml" /><Relationship Id="rId15" Type="http://schemas.openxmlformats.org/officeDocument/2006/relationships/tags" Target="../tags/tag291.xml" /><Relationship Id="rId16" Type="http://schemas.openxmlformats.org/officeDocument/2006/relationships/tags" Target="../tags/tag292.xml" /><Relationship Id="rId17" Type="http://schemas.openxmlformats.org/officeDocument/2006/relationships/tags" Target="../tags/tag293.xml" /><Relationship Id="rId18" Type="http://schemas.openxmlformats.org/officeDocument/2006/relationships/tags" Target="../tags/tag294.xml" /><Relationship Id="rId19" Type="http://schemas.openxmlformats.org/officeDocument/2006/relationships/tags" Target="../tags/tag295.xml" /><Relationship Id="rId2" Type="http://schemas.openxmlformats.org/officeDocument/2006/relationships/tags" Target="../tags/tag278.xml" /><Relationship Id="rId20" Type="http://schemas.openxmlformats.org/officeDocument/2006/relationships/tags" Target="../tags/tag296.xml" /><Relationship Id="rId21" Type="http://schemas.openxmlformats.org/officeDocument/2006/relationships/tags" Target="../tags/tag297.xml" /><Relationship Id="rId22" Type="http://schemas.openxmlformats.org/officeDocument/2006/relationships/tags" Target="../tags/tag298.xml" /><Relationship Id="rId23" Type="http://schemas.openxmlformats.org/officeDocument/2006/relationships/tags" Target="../tags/tag299.xml" /><Relationship Id="rId24" Type="http://schemas.openxmlformats.org/officeDocument/2006/relationships/tags" Target="../tags/tag300.xml" /><Relationship Id="rId25" Type="http://schemas.openxmlformats.org/officeDocument/2006/relationships/tags" Target="../tags/tag301.xml" /><Relationship Id="rId26" Type="http://schemas.openxmlformats.org/officeDocument/2006/relationships/tags" Target="../tags/tag302.xml" /><Relationship Id="rId27" Type="http://schemas.openxmlformats.org/officeDocument/2006/relationships/tags" Target="../tags/tag303.xml" /><Relationship Id="rId28" Type="http://schemas.openxmlformats.org/officeDocument/2006/relationships/tags" Target="../tags/tag304.xml" /><Relationship Id="rId29" Type="http://schemas.openxmlformats.org/officeDocument/2006/relationships/tags" Target="../tags/tag305.xml" /><Relationship Id="rId3" Type="http://schemas.openxmlformats.org/officeDocument/2006/relationships/tags" Target="../tags/tag279.xml" /><Relationship Id="rId30" Type="http://schemas.openxmlformats.org/officeDocument/2006/relationships/tags" Target="../tags/tag306.xml" /><Relationship Id="rId31" Type="http://schemas.openxmlformats.org/officeDocument/2006/relationships/tags" Target="../tags/tag307.xml" /><Relationship Id="rId32" Type="http://schemas.openxmlformats.org/officeDocument/2006/relationships/tags" Target="../tags/tag308.xml" /><Relationship Id="rId33" Type="http://schemas.openxmlformats.org/officeDocument/2006/relationships/tags" Target="../tags/tag309.xml" /><Relationship Id="rId34" Type="http://schemas.openxmlformats.org/officeDocument/2006/relationships/tags" Target="../tags/tag310.xml" /><Relationship Id="rId35" Type="http://schemas.openxmlformats.org/officeDocument/2006/relationships/tags" Target="../tags/tag311.xml" /><Relationship Id="rId36" Type="http://schemas.openxmlformats.org/officeDocument/2006/relationships/tags" Target="../tags/tag312.xml" /><Relationship Id="rId37" Type="http://schemas.openxmlformats.org/officeDocument/2006/relationships/tags" Target="../tags/tag313.xml" /><Relationship Id="rId38" Type="http://schemas.openxmlformats.org/officeDocument/2006/relationships/tags" Target="../tags/tag314.xml" /><Relationship Id="rId39" Type="http://schemas.openxmlformats.org/officeDocument/2006/relationships/tags" Target="../tags/tag315.xml" /><Relationship Id="rId4" Type="http://schemas.openxmlformats.org/officeDocument/2006/relationships/tags" Target="../tags/tag280.xml" /><Relationship Id="rId40" Type="http://schemas.openxmlformats.org/officeDocument/2006/relationships/tags" Target="../tags/tag316.xml" /><Relationship Id="rId41" Type="http://schemas.openxmlformats.org/officeDocument/2006/relationships/tags" Target="../tags/tag317.xml" /><Relationship Id="rId42" Type="http://schemas.openxmlformats.org/officeDocument/2006/relationships/tags" Target="../tags/tag318.xml" /><Relationship Id="rId43" Type="http://schemas.openxmlformats.org/officeDocument/2006/relationships/tags" Target="../tags/tag319.xml" /><Relationship Id="rId44" Type="http://schemas.openxmlformats.org/officeDocument/2006/relationships/tags" Target="../tags/tag320.xml" /><Relationship Id="rId45" Type="http://schemas.openxmlformats.org/officeDocument/2006/relationships/tags" Target="../tags/tag321.xml" /><Relationship Id="rId46" Type="http://schemas.openxmlformats.org/officeDocument/2006/relationships/tags" Target="../tags/tag322.xml" /><Relationship Id="rId47" Type="http://schemas.openxmlformats.org/officeDocument/2006/relationships/tags" Target="../tags/tag323.xml" /><Relationship Id="rId48" Type="http://schemas.openxmlformats.org/officeDocument/2006/relationships/tags" Target="../tags/tag324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281.xml" /><Relationship Id="rId6" Type="http://schemas.openxmlformats.org/officeDocument/2006/relationships/tags" Target="../tags/tag282.xml" /><Relationship Id="rId7" Type="http://schemas.openxmlformats.org/officeDocument/2006/relationships/tags" Target="../tags/tag283.xml" /><Relationship Id="rId8" Type="http://schemas.openxmlformats.org/officeDocument/2006/relationships/tags" Target="../tags/tag284.xml" /><Relationship Id="rId9" Type="http://schemas.openxmlformats.org/officeDocument/2006/relationships/tags" Target="../tags/tag28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5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22" Type="http://schemas.openxmlformats.org/officeDocument/2006/relationships/tags" Target="../tags/tag346.xml" /><Relationship Id="rId23" Type="http://schemas.openxmlformats.org/officeDocument/2006/relationships/tags" Target="../tags/tag347.xml" /><Relationship Id="rId24" Type="http://schemas.openxmlformats.org/officeDocument/2006/relationships/tags" Target="../tags/tag348.xml" /><Relationship Id="rId25" Type="http://schemas.openxmlformats.org/officeDocument/2006/relationships/tags" Target="../tags/tag349.xml" /><Relationship Id="rId26" Type="http://schemas.openxmlformats.org/officeDocument/2006/relationships/tags" Target="../tags/tag350.xml" /><Relationship Id="rId27" Type="http://schemas.openxmlformats.org/officeDocument/2006/relationships/tags" Target="../tags/tag351.xml" /><Relationship Id="rId28" Type="http://schemas.openxmlformats.org/officeDocument/2006/relationships/tags" Target="../tags/tag352.xml" /><Relationship Id="rId29" Type="http://schemas.openxmlformats.org/officeDocument/2006/relationships/tags" Target="../tags/tag353.xml" /><Relationship Id="rId3" Type="http://schemas.openxmlformats.org/officeDocument/2006/relationships/tags" Target="../tags/tag327.xml" /><Relationship Id="rId30" Type="http://schemas.openxmlformats.org/officeDocument/2006/relationships/tags" Target="../tags/tag354.xml" /><Relationship Id="rId31" Type="http://schemas.openxmlformats.org/officeDocument/2006/relationships/tags" Target="../tags/tag355.xml" /><Relationship Id="rId32" Type="http://schemas.openxmlformats.org/officeDocument/2006/relationships/tags" Target="../tags/tag356.xml" /><Relationship Id="rId33" Type="http://schemas.openxmlformats.org/officeDocument/2006/relationships/tags" Target="../tags/tag357.xml" /><Relationship Id="rId34" Type="http://schemas.openxmlformats.org/officeDocument/2006/relationships/tags" Target="../tags/tag358.xml" /><Relationship Id="rId35" Type="http://schemas.openxmlformats.org/officeDocument/2006/relationships/tags" Target="../tags/tag359.xml" /><Relationship Id="rId36" Type="http://schemas.openxmlformats.org/officeDocument/2006/relationships/tags" Target="../tags/tag360.xml" /><Relationship Id="rId37" Type="http://schemas.openxmlformats.org/officeDocument/2006/relationships/tags" Target="../tags/tag361.xml" /><Relationship Id="rId38" Type="http://schemas.openxmlformats.org/officeDocument/2006/relationships/tags" Target="../tags/tag362.xml" /><Relationship Id="rId39" Type="http://schemas.openxmlformats.org/officeDocument/2006/relationships/tags" Target="../tags/tag363.xml" /><Relationship Id="rId4" Type="http://schemas.openxmlformats.org/officeDocument/2006/relationships/tags" Target="../tags/tag328.xml" /><Relationship Id="rId40" Type="http://schemas.openxmlformats.org/officeDocument/2006/relationships/tags" Target="../tags/tag364.xml" /><Relationship Id="rId41" Type="http://schemas.openxmlformats.org/officeDocument/2006/relationships/tags" Target="../tags/tag365.xml" /><Relationship Id="rId42" Type="http://schemas.openxmlformats.org/officeDocument/2006/relationships/tags" Target="../tags/tag366.xml" /><Relationship Id="rId43" Type="http://schemas.openxmlformats.org/officeDocument/2006/relationships/tags" Target="../tags/tag367.xml" /><Relationship Id="rId44" Type="http://schemas.openxmlformats.org/officeDocument/2006/relationships/tags" Target="../tags/tag368.xml" /><Relationship Id="rId45" Type="http://schemas.openxmlformats.org/officeDocument/2006/relationships/tags" Target="../tags/tag369.xml" /><Relationship Id="rId46" Type="http://schemas.openxmlformats.org/officeDocument/2006/relationships/tags" Target="../tags/tag370.xml" /><Relationship Id="rId47" Type="http://schemas.openxmlformats.org/officeDocument/2006/relationships/tags" Target="../tags/tag371.xml" /><Relationship Id="rId48" Type="http://schemas.openxmlformats.org/officeDocument/2006/relationships/tags" Target="../tags/tag372.xml" /><Relationship Id="rId49" Type="http://schemas.openxmlformats.org/officeDocument/2006/relationships/tags" Target="../tags/tag373.xml" /><Relationship Id="rId5" Type="http://schemas.openxmlformats.org/officeDocument/2006/relationships/tags" Target="../tags/tag329.xml" /><Relationship Id="rId50" Type="http://schemas.openxmlformats.org/officeDocument/2006/relationships/tags" Target="../tags/tag374.xml" /><Relationship Id="rId51" Type="http://schemas.openxmlformats.org/officeDocument/2006/relationships/slideMaster" Target="../slideMasters/slideMaster2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5.xml" /><Relationship Id="rId10" Type="http://schemas.openxmlformats.org/officeDocument/2006/relationships/tags" Target="../tags/tag384.xml" /><Relationship Id="rId11" Type="http://schemas.openxmlformats.org/officeDocument/2006/relationships/tags" Target="../tags/tag385.xml" /><Relationship Id="rId12" Type="http://schemas.openxmlformats.org/officeDocument/2006/relationships/tags" Target="../tags/tag386.xml" /><Relationship Id="rId13" Type="http://schemas.openxmlformats.org/officeDocument/2006/relationships/tags" Target="../tags/tag387.xml" /><Relationship Id="rId14" Type="http://schemas.openxmlformats.org/officeDocument/2006/relationships/tags" Target="../tags/tag388.xml" /><Relationship Id="rId15" Type="http://schemas.openxmlformats.org/officeDocument/2006/relationships/tags" Target="../tags/tag389.xml" /><Relationship Id="rId16" Type="http://schemas.openxmlformats.org/officeDocument/2006/relationships/tags" Target="../tags/tag390.xml" /><Relationship Id="rId17" Type="http://schemas.openxmlformats.org/officeDocument/2006/relationships/tags" Target="../tags/tag391.xml" /><Relationship Id="rId18" Type="http://schemas.openxmlformats.org/officeDocument/2006/relationships/tags" Target="../tags/tag392.xml" /><Relationship Id="rId19" Type="http://schemas.openxmlformats.org/officeDocument/2006/relationships/tags" Target="../tags/tag393.xml" /><Relationship Id="rId2" Type="http://schemas.openxmlformats.org/officeDocument/2006/relationships/tags" Target="../tags/tag376.xml" /><Relationship Id="rId20" Type="http://schemas.openxmlformats.org/officeDocument/2006/relationships/tags" Target="../tags/tag394.xml" /><Relationship Id="rId21" Type="http://schemas.openxmlformats.org/officeDocument/2006/relationships/tags" Target="../tags/tag395.xml" /><Relationship Id="rId22" Type="http://schemas.openxmlformats.org/officeDocument/2006/relationships/tags" Target="../tags/tag396.xml" /><Relationship Id="rId23" Type="http://schemas.openxmlformats.org/officeDocument/2006/relationships/tags" Target="../tags/tag397.xml" /><Relationship Id="rId24" Type="http://schemas.openxmlformats.org/officeDocument/2006/relationships/tags" Target="../tags/tag398.xml" /><Relationship Id="rId25" Type="http://schemas.openxmlformats.org/officeDocument/2006/relationships/tags" Target="../tags/tag399.xml" /><Relationship Id="rId26" Type="http://schemas.openxmlformats.org/officeDocument/2006/relationships/tags" Target="../tags/tag400.xml" /><Relationship Id="rId27" Type="http://schemas.openxmlformats.org/officeDocument/2006/relationships/tags" Target="../tags/tag401.xml" /><Relationship Id="rId28" Type="http://schemas.openxmlformats.org/officeDocument/2006/relationships/tags" Target="../tags/tag402.xml" /><Relationship Id="rId29" Type="http://schemas.openxmlformats.org/officeDocument/2006/relationships/tags" Target="../tags/tag403.xml" /><Relationship Id="rId3" Type="http://schemas.openxmlformats.org/officeDocument/2006/relationships/tags" Target="../tags/tag377.xml" /><Relationship Id="rId30" Type="http://schemas.openxmlformats.org/officeDocument/2006/relationships/tags" Target="../tags/tag404.xml" /><Relationship Id="rId31" Type="http://schemas.openxmlformats.org/officeDocument/2006/relationships/tags" Target="../tags/tag405.xml" /><Relationship Id="rId32" Type="http://schemas.openxmlformats.org/officeDocument/2006/relationships/tags" Target="../tags/tag406.xml" /><Relationship Id="rId33" Type="http://schemas.openxmlformats.org/officeDocument/2006/relationships/tags" Target="../tags/tag407.xml" /><Relationship Id="rId34" Type="http://schemas.openxmlformats.org/officeDocument/2006/relationships/tags" Target="../tags/tag408.xml" /><Relationship Id="rId35" Type="http://schemas.openxmlformats.org/officeDocument/2006/relationships/tags" Target="../tags/tag409.xml" /><Relationship Id="rId36" Type="http://schemas.openxmlformats.org/officeDocument/2006/relationships/tags" Target="../tags/tag410.xml" /><Relationship Id="rId37" Type="http://schemas.openxmlformats.org/officeDocument/2006/relationships/tags" Target="../tags/tag411.xml" /><Relationship Id="rId38" Type="http://schemas.openxmlformats.org/officeDocument/2006/relationships/tags" Target="../tags/tag412.xml" /><Relationship Id="rId39" Type="http://schemas.openxmlformats.org/officeDocument/2006/relationships/tags" Target="../tags/tag413.xml" /><Relationship Id="rId4" Type="http://schemas.openxmlformats.org/officeDocument/2006/relationships/tags" Target="../tags/tag378.xml" /><Relationship Id="rId40" Type="http://schemas.openxmlformats.org/officeDocument/2006/relationships/tags" Target="../tags/tag414.xml" /><Relationship Id="rId41" Type="http://schemas.openxmlformats.org/officeDocument/2006/relationships/tags" Target="../tags/tag415.xml" /><Relationship Id="rId42" Type="http://schemas.openxmlformats.org/officeDocument/2006/relationships/tags" Target="../tags/tag416.xml" /><Relationship Id="rId43" Type="http://schemas.openxmlformats.org/officeDocument/2006/relationships/tags" Target="../tags/tag417.xml" /><Relationship Id="rId44" Type="http://schemas.openxmlformats.org/officeDocument/2006/relationships/tags" Target="../tags/tag418.xml" /><Relationship Id="rId45" Type="http://schemas.openxmlformats.org/officeDocument/2006/relationships/tags" Target="../tags/tag419.xml" /><Relationship Id="rId46" Type="http://schemas.openxmlformats.org/officeDocument/2006/relationships/tags" Target="../tags/tag420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379.xml" /><Relationship Id="rId6" Type="http://schemas.openxmlformats.org/officeDocument/2006/relationships/tags" Target="../tags/tag380.xml" /><Relationship Id="rId7" Type="http://schemas.openxmlformats.org/officeDocument/2006/relationships/tags" Target="../tags/tag381.xml" /><Relationship Id="rId8" Type="http://schemas.openxmlformats.org/officeDocument/2006/relationships/tags" Target="../tags/tag382.xml" /><Relationship Id="rId9" Type="http://schemas.openxmlformats.org/officeDocument/2006/relationships/tags" Target="../tags/tag38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1.xml" /><Relationship Id="rId10" Type="http://schemas.openxmlformats.org/officeDocument/2006/relationships/tags" Target="../tags/tag430.xml" /><Relationship Id="rId11" Type="http://schemas.openxmlformats.org/officeDocument/2006/relationships/tags" Target="../tags/tag431.xml" /><Relationship Id="rId12" Type="http://schemas.openxmlformats.org/officeDocument/2006/relationships/tags" Target="../tags/tag432.xml" /><Relationship Id="rId13" Type="http://schemas.openxmlformats.org/officeDocument/2006/relationships/tags" Target="../tags/tag433.xml" /><Relationship Id="rId14" Type="http://schemas.openxmlformats.org/officeDocument/2006/relationships/tags" Target="../tags/tag434.xml" /><Relationship Id="rId15" Type="http://schemas.openxmlformats.org/officeDocument/2006/relationships/tags" Target="../tags/tag435.xml" /><Relationship Id="rId16" Type="http://schemas.openxmlformats.org/officeDocument/2006/relationships/tags" Target="../tags/tag436.xml" /><Relationship Id="rId17" Type="http://schemas.openxmlformats.org/officeDocument/2006/relationships/tags" Target="../tags/tag437.xml" /><Relationship Id="rId18" Type="http://schemas.openxmlformats.org/officeDocument/2006/relationships/tags" Target="../tags/tag438.xml" /><Relationship Id="rId19" Type="http://schemas.openxmlformats.org/officeDocument/2006/relationships/tags" Target="../tags/tag439.xml" /><Relationship Id="rId2" Type="http://schemas.openxmlformats.org/officeDocument/2006/relationships/tags" Target="../tags/tag422.xml" /><Relationship Id="rId20" Type="http://schemas.openxmlformats.org/officeDocument/2006/relationships/tags" Target="../tags/tag440.xml" /><Relationship Id="rId21" Type="http://schemas.openxmlformats.org/officeDocument/2006/relationships/tags" Target="../tags/tag441.xml" /><Relationship Id="rId22" Type="http://schemas.openxmlformats.org/officeDocument/2006/relationships/tags" Target="../tags/tag442.xml" /><Relationship Id="rId23" Type="http://schemas.openxmlformats.org/officeDocument/2006/relationships/tags" Target="../tags/tag443.xml" /><Relationship Id="rId24" Type="http://schemas.openxmlformats.org/officeDocument/2006/relationships/tags" Target="../tags/tag444.xml" /><Relationship Id="rId25" Type="http://schemas.openxmlformats.org/officeDocument/2006/relationships/tags" Target="../tags/tag445.xml" /><Relationship Id="rId26" Type="http://schemas.openxmlformats.org/officeDocument/2006/relationships/tags" Target="../tags/tag446.xml" /><Relationship Id="rId27" Type="http://schemas.openxmlformats.org/officeDocument/2006/relationships/tags" Target="../tags/tag447.xml" /><Relationship Id="rId28" Type="http://schemas.openxmlformats.org/officeDocument/2006/relationships/tags" Target="../tags/tag448.xml" /><Relationship Id="rId29" Type="http://schemas.openxmlformats.org/officeDocument/2006/relationships/tags" Target="../tags/tag449.xml" /><Relationship Id="rId3" Type="http://schemas.openxmlformats.org/officeDocument/2006/relationships/tags" Target="../tags/tag423.xml" /><Relationship Id="rId30" Type="http://schemas.openxmlformats.org/officeDocument/2006/relationships/tags" Target="../tags/tag450.xml" /><Relationship Id="rId31" Type="http://schemas.openxmlformats.org/officeDocument/2006/relationships/tags" Target="../tags/tag451.xml" /><Relationship Id="rId32" Type="http://schemas.openxmlformats.org/officeDocument/2006/relationships/tags" Target="../tags/tag452.xml" /><Relationship Id="rId33" Type="http://schemas.openxmlformats.org/officeDocument/2006/relationships/tags" Target="../tags/tag453.xml" /><Relationship Id="rId34" Type="http://schemas.openxmlformats.org/officeDocument/2006/relationships/tags" Target="../tags/tag454.xml" /><Relationship Id="rId35" Type="http://schemas.openxmlformats.org/officeDocument/2006/relationships/tags" Target="../tags/tag455.xml" /><Relationship Id="rId36" Type="http://schemas.openxmlformats.org/officeDocument/2006/relationships/tags" Target="../tags/tag456.xml" /><Relationship Id="rId37" Type="http://schemas.openxmlformats.org/officeDocument/2006/relationships/tags" Target="../tags/tag457.xml" /><Relationship Id="rId38" Type="http://schemas.openxmlformats.org/officeDocument/2006/relationships/tags" Target="../tags/tag458.xml" /><Relationship Id="rId39" Type="http://schemas.openxmlformats.org/officeDocument/2006/relationships/tags" Target="../tags/tag459.xml" /><Relationship Id="rId4" Type="http://schemas.openxmlformats.org/officeDocument/2006/relationships/tags" Target="../tags/tag424.xml" /><Relationship Id="rId40" Type="http://schemas.openxmlformats.org/officeDocument/2006/relationships/tags" Target="../tags/tag460.xml" /><Relationship Id="rId41" Type="http://schemas.openxmlformats.org/officeDocument/2006/relationships/tags" Target="../tags/tag461.xml" /><Relationship Id="rId42" Type="http://schemas.openxmlformats.org/officeDocument/2006/relationships/tags" Target="../tags/tag462.xml" /><Relationship Id="rId43" Type="http://schemas.openxmlformats.org/officeDocument/2006/relationships/tags" Target="../tags/tag463.xml" /><Relationship Id="rId44" Type="http://schemas.openxmlformats.org/officeDocument/2006/relationships/tags" Target="../tags/tag464.xml" /><Relationship Id="rId45" Type="http://schemas.openxmlformats.org/officeDocument/2006/relationships/tags" Target="../tags/tag465.xml" /><Relationship Id="rId46" Type="http://schemas.openxmlformats.org/officeDocument/2006/relationships/slideMaster" Target="../slideMasters/slideMaster2.xml" /><Relationship Id="rId5" Type="http://schemas.openxmlformats.org/officeDocument/2006/relationships/tags" Target="../tags/tag425.xml" /><Relationship Id="rId6" Type="http://schemas.openxmlformats.org/officeDocument/2006/relationships/tags" Target="../tags/tag426.xml" /><Relationship Id="rId7" Type="http://schemas.openxmlformats.org/officeDocument/2006/relationships/tags" Target="../tags/tag427.xml" /><Relationship Id="rId8" Type="http://schemas.openxmlformats.org/officeDocument/2006/relationships/tags" Target="../tags/tag428.xml" /><Relationship Id="rId9" Type="http://schemas.openxmlformats.org/officeDocument/2006/relationships/tags" Target="../tags/tag429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6.xml" /><Relationship Id="rId10" Type="http://schemas.openxmlformats.org/officeDocument/2006/relationships/tags" Target="../tags/tag475.xml" /><Relationship Id="rId11" Type="http://schemas.openxmlformats.org/officeDocument/2006/relationships/tags" Target="../tags/tag476.xml" /><Relationship Id="rId12" Type="http://schemas.openxmlformats.org/officeDocument/2006/relationships/tags" Target="../tags/tag477.xml" /><Relationship Id="rId13" Type="http://schemas.openxmlformats.org/officeDocument/2006/relationships/tags" Target="../tags/tag478.xml" /><Relationship Id="rId14" Type="http://schemas.openxmlformats.org/officeDocument/2006/relationships/tags" Target="../tags/tag479.xml" /><Relationship Id="rId15" Type="http://schemas.openxmlformats.org/officeDocument/2006/relationships/tags" Target="../tags/tag480.xml" /><Relationship Id="rId16" Type="http://schemas.openxmlformats.org/officeDocument/2006/relationships/tags" Target="../tags/tag481.xml" /><Relationship Id="rId17" Type="http://schemas.openxmlformats.org/officeDocument/2006/relationships/tags" Target="../tags/tag482.xml" /><Relationship Id="rId18" Type="http://schemas.openxmlformats.org/officeDocument/2006/relationships/tags" Target="../tags/tag483.xml" /><Relationship Id="rId19" Type="http://schemas.openxmlformats.org/officeDocument/2006/relationships/tags" Target="../tags/tag484.xml" /><Relationship Id="rId2" Type="http://schemas.openxmlformats.org/officeDocument/2006/relationships/tags" Target="../tags/tag467.xml" /><Relationship Id="rId20" Type="http://schemas.openxmlformats.org/officeDocument/2006/relationships/tags" Target="../tags/tag485.xml" /><Relationship Id="rId21" Type="http://schemas.openxmlformats.org/officeDocument/2006/relationships/tags" Target="../tags/tag486.xml" /><Relationship Id="rId22" Type="http://schemas.openxmlformats.org/officeDocument/2006/relationships/tags" Target="../tags/tag487.xml" /><Relationship Id="rId23" Type="http://schemas.openxmlformats.org/officeDocument/2006/relationships/tags" Target="../tags/tag488.xml" /><Relationship Id="rId24" Type="http://schemas.openxmlformats.org/officeDocument/2006/relationships/tags" Target="../tags/tag489.xml" /><Relationship Id="rId25" Type="http://schemas.openxmlformats.org/officeDocument/2006/relationships/tags" Target="../tags/tag490.xml" /><Relationship Id="rId26" Type="http://schemas.openxmlformats.org/officeDocument/2006/relationships/tags" Target="../tags/tag491.xml" /><Relationship Id="rId27" Type="http://schemas.openxmlformats.org/officeDocument/2006/relationships/tags" Target="../tags/tag492.xml" /><Relationship Id="rId28" Type="http://schemas.openxmlformats.org/officeDocument/2006/relationships/tags" Target="../tags/tag493.xml" /><Relationship Id="rId29" Type="http://schemas.openxmlformats.org/officeDocument/2006/relationships/tags" Target="../tags/tag494.xml" /><Relationship Id="rId3" Type="http://schemas.openxmlformats.org/officeDocument/2006/relationships/tags" Target="../tags/tag468.xml" /><Relationship Id="rId30" Type="http://schemas.openxmlformats.org/officeDocument/2006/relationships/tags" Target="../tags/tag495.xml" /><Relationship Id="rId31" Type="http://schemas.openxmlformats.org/officeDocument/2006/relationships/tags" Target="../tags/tag496.xml" /><Relationship Id="rId32" Type="http://schemas.openxmlformats.org/officeDocument/2006/relationships/tags" Target="../tags/tag497.xml" /><Relationship Id="rId33" Type="http://schemas.openxmlformats.org/officeDocument/2006/relationships/tags" Target="../tags/tag498.xml" /><Relationship Id="rId34" Type="http://schemas.openxmlformats.org/officeDocument/2006/relationships/tags" Target="../tags/tag499.xml" /><Relationship Id="rId35" Type="http://schemas.openxmlformats.org/officeDocument/2006/relationships/tags" Target="../tags/tag500.xml" /><Relationship Id="rId36" Type="http://schemas.openxmlformats.org/officeDocument/2006/relationships/tags" Target="../tags/tag501.xml" /><Relationship Id="rId37" Type="http://schemas.openxmlformats.org/officeDocument/2006/relationships/tags" Target="../tags/tag502.xml" /><Relationship Id="rId38" Type="http://schemas.openxmlformats.org/officeDocument/2006/relationships/tags" Target="../tags/tag503.xml" /><Relationship Id="rId39" Type="http://schemas.openxmlformats.org/officeDocument/2006/relationships/tags" Target="../tags/tag504.xml" /><Relationship Id="rId4" Type="http://schemas.openxmlformats.org/officeDocument/2006/relationships/tags" Target="../tags/tag469.xml" /><Relationship Id="rId40" Type="http://schemas.openxmlformats.org/officeDocument/2006/relationships/tags" Target="../tags/tag505.xml" /><Relationship Id="rId41" Type="http://schemas.openxmlformats.org/officeDocument/2006/relationships/tags" Target="../tags/tag506.xml" /><Relationship Id="rId42" Type="http://schemas.openxmlformats.org/officeDocument/2006/relationships/tags" Target="../tags/tag507.xml" /><Relationship Id="rId43" Type="http://schemas.openxmlformats.org/officeDocument/2006/relationships/tags" Target="../tags/tag508.xml" /><Relationship Id="rId44" Type="http://schemas.openxmlformats.org/officeDocument/2006/relationships/tags" Target="../tags/tag509.xml" /><Relationship Id="rId45" Type="http://schemas.openxmlformats.org/officeDocument/2006/relationships/tags" Target="../tags/tag510.xml" /><Relationship Id="rId46" Type="http://schemas.openxmlformats.org/officeDocument/2006/relationships/tags" Target="../tags/tag511.xml" /><Relationship Id="rId47" Type="http://schemas.openxmlformats.org/officeDocument/2006/relationships/slideMaster" Target="../slideMasters/slideMaster2.xml" /><Relationship Id="rId5" Type="http://schemas.openxmlformats.org/officeDocument/2006/relationships/tags" Target="../tags/tag470.xml" /><Relationship Id="rId6" Type="http://schemas.openxmlformats.org/officeDocument/2006/relationships/tags" Target="../tags/tag471.xml" /><Relationship Id="rId7" Type="http://schemas.openxmlformats.org/officeDocument/2006/relationships/tags" Target="../tags/tag472.xml" /><Relationship Id="rId8" Type="http://schemas.openxmlformats.org/officeDocument/2006/relationships/tags" Target="../tags/tag473.xml" /><Relationship Id="rId9" Type="http://schemas.openxmlformats.org/officeDocument/2006/relationships/tags" Target="../tags/tag474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2.xml" /><Relationship Id="rId10" Type="http://schemas.openxmlformats.org/officeDocument/2006/relationships/tags" Target="../tags/tag521.xml" /><Relationship Id="rId11" Type="http://schemas.openxmlformats.org/officeDocument/2006/relationships/tags" Target="../tags/tag522.xml" /><Relationship Id="rId12" Type="http://schemas.openxmlformats.org/officeDocument/2006/relationships/tags" Target="../tags/tag523.xml" /><Relationship Id="rId13" Type="http://schemas.openxmlformats.org/officeDocument/2006/relationships/tags" Target="../tags/tag524.xml" /><Relationship Id="rId14" Type="http://schemas.openxmlformats.org/officeDocument/2006/relationships/tags" Target="../tags/tag525.xml" /><Relationship Id="rId15" Type="http://schemas.openxmlformats.org/officeDocument/2006/relationships/tags" Target="../tags/tag526.xml" /><Relationship Id="rId16" Type="http://schemas.openxmlformats.org/officeDocument/2006/relationships/tags" Target="../tags/tag527.xml" /><Relationship Id="rId17" Type="http://schemas.openxmlformats.org/officeDocument/2006/relationships/tags" Target="../tags/tag528.xml" /><Relationship Id="rId18" Type="http://schemas.openxmlformats.org/officeDocument/2006/relationships/tags" Target="../tags/tag529.xml" /><Relationship Id="rId19" Type="http://schemas.openxmlformats.org/officeDocument/2006/relationships/tags" Target="../tags/tag530.xml" /><Relationship Id="rId2" Type="http://schemas.openxmlformats.org/officeDocument/2006/relationships/tags" Target="../tags/tag513.xml" /><Relationship Id="rId20" Type="http://schemas.openxmlformats.org/officeDocument/2006/relationships/tags" Target="../tags/tag531.xml" /><Relationship Id="rId21" Type="http://schemas.openxmlformats.org/officeDocument/2006/relationships/tags" Target="../tags/tag532.xml" /><Relationship Id="rId22" Type="http://schemas.openxmlformats.org/officeDocument/2006/relationships/tags" Target="../tags/tag533.xml" /><Relationship Id="rId23" Type="http://schemas.openxmlformats.org/officeDocument/2006/relationships/tags" Target="../tags/tag534.xml" /><Relationship Id="rId24" Type="http://schemas.openxmlformats.org/officeDocument/2006/relationships/tags" Target="../tags/tag535.xml" /><Relationship Id="rId25" Type="http://schemas.openxmlformats.org/officeDocument/2006/relationships/tags" Target="../tags/tag536.xml" /><Relationship Id="rId26" Type="http://schemas.openxmlformats.org/officeDocument/2006/relationships/tags" Target="../tags/tag537.xml" /><Relationship Id="rId27" Type="http://schemas.openxmlformats.org/officeDocument/2006/relationships/tags" Target="../tags/tag538.xml" /><Relationship Id="rId28" Type="http://schemas.openxmlformats.org/officeDocument/2006/relationships/tags" Target="../tags/tag539.xml" /><Relationship Id="rId29" Type="http://schemas.openxmlformats.org/officeDocument/2006/relationships/tags" Target="../tags/tag540.xml" /><Relationship Id="rId3" Type="http://schemas.openxmlformats.org/officeDocument/2006/relationships/tags" Target="../tags/tag514.xml" /><Relationship Id="rId30" Type="http://schemas.openxmlformats.org/officeDocument/2006/relationships/tags" Target="../tags/tag541.xml" /><Relationship Id="rId31" Type="http://schemas.openxmlformats.org/officeDocument/2006/relationships/tags" Target="../tags/tag542.xml" /><Relationship Id="rId32" Type="http://schemas.openxmlformats.org/officeDocument/2006/relationships/tags" Target="../tags/tag543.xml" /><Relationship Id="rId33" Type="http://schemas.openxmlformats.org/officeDocument/2006/relationships/tags" Target="../tags/tag544.xml" /><Relationship Id="rId34" Type="http://schemas.openxmlformats.org/officeDocument/2006/relationships/tags" Target="../tags/tag545.xml" /><Relationship Id="rId35" Type="http://schemas.openxmlformats.org/officeDocument/2006/relationships/tags" Target="../tags/tag546.xml" /><Relationship Id="rId36" Type="http://schemas.openxmlformats.org/officeDocument/2006/relationships/tags" Target="../tags/tag547.xml" /><Relationship Id="rId37" Type="http://schemas.openxmlformats.org/officeDocument/2006/relationships/tags" Target="../tags/tag548.xml" /><Relationship Id="rId38" Type="http://schemas.openxmlformats.org/officeDocument/2006/relationships/tags" Target="../tags/tag549.xml" /><Relationship Id="rId39" Type="http://schemas.openxmlformats.org/officeDocument/2006/relationships/tags" Target="../tags/tag550.xml" /><Relationship Id="rId4" Type="http://schemas.openxmlformats.org/officeDocument/2006/relationships/tags" Target="../tags/tag515.xml" /><Relationship Id="rId40" Type="http://schemas.openxmlformats.org/officeDocument/2006/relationships/tags" Target="../tags/tag551.xml" /><Relationship Id="rId41" Type="http://schemas.openxmlformats.org/officeDocument/2006/relationships/tags" Target="../tags/tag552.xml" /><Relationship Id="rId42" Type="http://schemas.openxmlformats.org/officeDocument/2006/relationships/tags" Target="../tags/tag553.xml" /><Relationship Id="rId43" Type="http://schemas.openxmlformats.org/officeDocument/2006/relationships/tags" Target="../tags/tag554.xml" /><Relationship Id="rId44" Type="http://schemas.openxmlformats.org/officeDocument/2006/relationships/tags" Target="../tags/tag555.xml" /><Relationship Id="rId45" Type="http://schemas.openxmlformats.org/officeDocument/2006/relationships/tags" Target="../tags/tag556.xml" /><Relationship Id="rId46" Type="http://schemas.openxmlformats.org/officeDocument/2006/relationships/tags" Target="../tags/tag557.xml" /><Relationship Id="rId47" Type="http://schemas.openxmlformats.org/officeDocument/2006/relationships/tags" Target="../tags/tag558.xml" /><Relationship Id="rId48" Type="http://schemas.openxmlformats.org/officeDocument/2006/relationships/slideMaster" Target="../slideMasters/slideMaster2.xml" /><Relationship Id="rId5" Type="http://schemas.openxmlformats.org/officeDocument/2006/relationships/tags" Target="../tags/tag516.xml" /><Relationship Id="rId6" Type="http://schemas.openxmlformats.org/officeDocument/2006/relationships/tags" Target="../tags/tag517.xml" /><Relationship Id="rId7" Type="http://schemas.openxmlformats.org/officeDocument/2006/relationships/tags" Target="../tags/tag518.xml" /><Relationship Id="rId8" Type="http://schemas.openxmlformats.org/officeDocument/2006/relationships/tags" Target="../tags/tag519.xml" /><Relationship Id="rId9" Type="http://schemas.openxmlformats.org/officeDocument/2006/relationships/tags" Target="../tags/tag52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9.xml" /><Relationship Id="rId10" Type="http://schemas.openxmlformats.org/officeDocument/2006/relationships/tags" Target="../tags/tag567.xml" /><Relationship Id="rId11" Type="http://schemas.openxmlformats.org/officeDocument/2006/relationships/tags" Target="../tags/tag568.xml" /><Relationship Id="rId12" Type="http://schemas.openxmlformats.org/officeDocument/2006/relationships/tags" Target="../tags/tag569.xml" /><Relationship Id="rId13" Type="http://schemas.openxmlformats.org/officeDocument/2006/relationships/tags" Target="../tags/tag570.xml" /><Relationship Id="rId14" Type="http://schemas.openxmlformats.org/officeDocument/2006/relationships/tags" Target="../tags/tag571.xml" /><Relationship Id="rId15" Type="http://schemas.openxmlformats.org/officeDocument/2006/relationships/tags" Target="../tags/tag572.xml" /><Relationship Id="rId16" Type="http://schemas.openxmlformats.org/officeDocument/2006/relationships/tags" Target="../tags/tag573.xml" /><Relationship Id="rId17" Type="http://schemas.openxmlformats.org/officeDocument/2006/relationships/tags" Target="../tags/tag574.xml" /><Relationship Id="rId18" Type="http://schemas.openxmlformats.org/officeDocument/2006/relationships/tags" Target="../tags/tag575.xml" /><Relationship Id="rId19" Type="http://schemas.openxmlformats.org/officeDocument/2006/relationships/tags" Target="../tags/tag576.xml" /><Relationship Id="rId2" Type="http://schemas.openxmlformats.org/officeDocument/2006/relationships/tags" Target="../tags/tag560.xml" /><Relationship Id="rId20" Type="http://schemas.openxmlformats.org/officeDocument/2006/relationships/tags" Target="../tags/tag577.xml" /><Relationship Id="rId21" Type="http://schemas.openxmlformats.org/officeDocument/2006/relationships/tags" Target="../tags/tag578.xml" /><Relationship Id="rId22" Type="http://schemas.openxmlformats.org/officeDocument/2006/relationships/tags" Target="../tags/tag579.xml" /><Relationship Id="rId23" Type="http://schemas.openxmlformats.org/officeDocument/2006/relationships/tags" Target="../tags/tag580.xml" /><Relationship Id="rId24" Type="http://schemas.openxmlformats.org/officeDocument/2006/relationships/tags" Target="../tags/tag581.xml" /><Relationship Id="rId25" Type="http://schemas.openxmlformats.org/officeDocument/2006/relationships/tags" Target="../tags/tag582.xml" /><Relationship Id="rId26" Type="http://schemas.openxmlformats.org/officeDocument/2006/relationships/tags" Target="../tags/tag583.xml" /><Relationship Id="rId27" Type="http://schemas.openxmlformats.org/officeDocument/2006/relationships/tags" Target="../tags/tag584.xml" /><Relationship Id="rId28" Type="http://schemas.openxmlformats.org/officeDocument/2006/relationships/tags" Target="../tags/tag585.xml" /><Relationship Id="rId29" Type="http://schemas.openxmlformats.org/officeDocument/2006/relationships/tags" Target="../tags/tag586.xml" /><Relationship Id="rId3" Type="http://schemas.openxmlformats.org/officeDocument/2006/relationships/image" Target="../media/image1.png" /><Relationship Id="rId30" Type="http://schemas.openxmlformats.org/officeDocument/2006/relationships/tags" Target="../tags/tag587.xml" /><Relationship Id="rId31" Type="http://schemas.openxmlformats.org/officeDocument/2006/relationships/tags" Target="../tags/tag588.xml" /><Relationship Id="rId32" Type="http://schemas.openxmlformats.org/officeDocument/2006/relationships/tags" Target="../tags/tag589.xml" /><Relationship Id="rId33" Type="http://schemas.openxmlformats.org/officeDocument/2006/relationships/tags" Target="../tags/tag590.xml" /><Relationship Id="rId34" Type="http://schemas.openxmlformats.org/officeDocument/2006/relationships/tags" Target="../tags/tag591.xml" /><Relationship Id="rId35" Type="http://schemas.openxmlformats.org/officeDocument/2006/relationships/tags" Target="../tags/tag592.xml" /><Relationship Id="rId36" Type="http://schemas.openxmlformats.org/officeDocument/2006/relationships/tags" Target="../tags/tag593.xml" /><Relationship Id="rId37" Type="http://schemas.openxmlformats.org/officeDocument/2006/relationships/tags" Target="../tags/tag594.xml" /><Relationship Id="rId38" Type="http://schemas.openxmlformats.org/officeDocument/2006/relationships/tags" Target="../tags/tag595.xml" /><Relationship Id="rId39" Type="http://schemas.openxmlformats.org/officeDocument/2006/relationships/tags" Target="../tags/tag596.xml" /><Relationship Id="rId4" Type="http://schemas.openxmlformats.org/officeDocument/2006/relationships/tags" Target="../tags/tag561.xml" /><Relationship Id="rId40" Type="http://schemas.openxmlformats.org/officeDocument/2006/relationships/tags" Target="../tags/tag597.xml" /><Relationship Id="rId41" Type="http://schemas.openxmlformats.org/officeDocument/2006/relationships/tags" Target="../tags/tag598.xml" /><Relationship Id="rId42" Type="http://schemas.openxmlformats.org/officeDocument/2006/relationships/tags" Target="../tags/tag599.xml" /><Relationship Id="rId43" Type="http://schemas.openxmlformats.org/officeDocument/2006/relationships/tags" Target="../tags/tag600.xml" /><Relationship Id="rId44" Type="http://schemas.openxmlformats.org/officeDocument/2006/relationships/tags" Target="../tags/tag601.xml" /><Relationship Id="rId45" Type="http://schemas.openxmlformats.org/officeDocument/2006/relationships/tags" Target="../tags/tag602.xml" /><Relationship Id="rId46" Type="http://schemas.openxmlformats.org/officeDocument/2006/relationships/tags" Target="../tags/tag603.xml" /><Relationship Id="rId47" Type="http://schemas.openxmlformats.org/officeDocument/2006/relationships/tags" Target="../tags/tag604.xml" /><Relationship Id="rId48" Type="http://schemas.openxmlformats.org/officeDocument/2006/relationships/tags" Target="../tags/tag605.xml" /><Relationship Id="rId49" Type="http://schemas.openxmlformats.org/officeDocument/2006/relationships/tags" Target="../tags/tag606.xml" /><Relationship Id="rId5" Type="http://schemas.openxmlformats.org/officeDocument/2006/relationships/tags" Target="../tags/tag562.xml" /><Relationship Id="rId50" Type="http://schemas.openxmlformats.org/officeDocument/2006/relationships/tags" Target="../tags/tag607.xml" /><Relationship Id="rId51" Type="http://schemas.openxmlformats.org/officeDocument/2006/relationships/tags" Target="../tags/tag608.xml" /><Relationship Id="rId52" Type="http://schemas.openxmlformats.org/officeDocument/2006/relationships/tags" Target="../tags/tag609.xml" /><Relationship Id="rId53" Type="http://schemas.openxmlformats.org/officeDocument/2006/relationships/tags" Target="../tags/tag610.xml" /><Relationship Id="rId54" Type="http://schemas.openxmlformats.org/officeDocument/2006/relationships/tags" Target="../tags/tag611.xml" /><Relationship Id="rId55" Type="http://schemas.openxmlformats.org/officeDocument/2006/relationships/tags" Target="../tags/tag612.xml" /><Relationship Id="rId56" Type="http://schemas.openxmlformats.org/officeDocument/2006/relationships/tags" Target="../tags/tag613.xml" /><Relationship Id="rId57" Type="http://schemas.openxmlformats.org/officeDocument/2006/relationships/tags" Target="../tags/tag614.xml" /><Relationship Id="rId58" Type="http://schemas.openxmlformats.org/officeDocument/2006/relationships/tags" Target="../tags/tag615.xml" /><Relationship Id="rId59" Type="http://schemas.openxmlformats.org/officeDocument/2006/relationships/tags" Target="../tags/tag616.xml" /><Relationship Id="rId6" Type="http://schemas.openxmlformats.org/officeDocument/2006/relationships/tags" Target="../tags/tag563.xml" /><Relationship Id="rId60" Type="http://schemas.openxmlformats.org/officeDocument/2006/relationships/tags" Target="../tags/tag617.xml" /><Relationship Id="rId61" Type="http://schemas.openxmlformats.org/officeDocument/2006/relationships/tags" Target="../tags/tag618.xml" /><Relationship Id="rId62" Type="http://schemas.openxmlformats.org/officeDocument/2006/relationships/tags" Target="../tags/tag619.xml" /><Relationship Id="rId63" Type="http://schemas.openxmlformats.org/officeDocument/2006/relationships/tags" Target="../tags/tag620.xml" /><Relationship Id="rId64" Type="http://schemas.openxmlformats.org/officeDocument/2006/relationships/tags" Target="../tags/tag621.xml" /><Relationship Id="rId65" Type="http://schemas.openxmlformats.org/officeDocument/2006/relationships/tags" Target="../tags/tag622.xml" /><Relationship Id="rId66" Type="http://schemas.openxmlformats.org/officeDocument/2006/relationships/tags" Target="../tags/tag623.xml" /><Relationship Id="rId67" Type="http://schemas.openxmlformats.org/officeDocument/2006/relationships/tags" Target="../tags/tag624.xml" /><Relationship Id="rId68" Type="http://schemas.openxmlformats.org/officeDocument/2006/relationships/tags" Target="../tags/tag625.xml" /><Relationship Id="rId69" Type="http://schemas.openxmlformats.org/officeDocument/2006/relationships/tags" Target="../tags/tag626.xml" /><Relationship Id="rId7" Type="http://schemas.openxmlformats.org/officeDocument/2006/relationships/tags" Target="../tags/tag564.xml" /><Relationship Id="rId70" Type="http://schemas.openxmlformats.org/officeDocument/2006/relationships/tags" Target="../tags/tag627.xml" /><Relationship Id="rId71" Type="http://schemas.openxmlformats.org/officeDocument/2006/relationships/tags" Target="../tags/tag628.xml" /><Relationship Id="rId72" Type="http://schemas.openxmlformats.org/officeDocument/2006/relationships/tags" Target="../tags/tag629.xml" /><Relationship Id="rId73" Type="http://schemas.openxmlformats.org/officeDocument/2006/relationships/tags" Target="../tags/tag630.xml" /><Relationship Id="rId74" Type="http://schemas.openxmlformats.org/officeDocument/2006/relationships/tags" Target="../tags/tag631.xml" /><Relationship Id="rId75" Type="http://schemas.openxmlformats.org/officeDocument/2006/relationships/tags" Target="../tags/tag632.xml" /><Relationship Id="rId76" Type="http://schemas.openxmlformats.org/officeDocument/2006/relationships/tags" Target="../tags/tag633.xml" /><Relationship Id="rId77" Type="http://schemas.openxmlformats.org/officeDocument/2006/relationships/tags" Target="../tags/tag634.xml" /><Relationship Id="rId78" Type="http://schemas.openxmlformats.org/officeDocument/2006/relationships/tags" Target="../tags/tag635.xml" /><Relationship Id="rId79" Type="http://schemas.openxmlformats.org/officeDocument/2006/relationships/tags" Target="../tags/tag636.xml" /><Relationship Id="rId8" Type="http://schemas.openxmlformats.org/officeDocument/2006/relationships/tags" Target="../tags/tag565.xml" /><Relationship Id="rId80" Type="http://schemas.openxmlformats.org/officeDocument/2006/relationships/tags" Target="../tags/tag637.xml" /><Relationship Id="rId81" Type="http://schemas.openxmlformats.org/officeDocument/2006/relationships/tags" Target="../tags/tag638.xml" /><Relationship Id="rId82" Type="http://schemas.openxmlformats.org/officeDocument/2006/relationships/tags" Target="../tags/tag639.xml" /><Relationship Id="rId83" Type="http://schemas.openxmlformats.org/officeDocument/2006/relationships/tags" Target="../tags/tag640.xml" /><Relationship Id="rId84" Type="http://schemas.openxmlformats.org/officeDocument/2006/relationships/tags" Target="../tags/tag641.xml" /><Relationship Id="rId85" Type="http://schemas.openxmlformats.org/officeDocument/2006/relationships/tags" Target="../tags/tag642.xml" /><Relationship Id="rId86" Type="http://schemas.openxmlformats.org/officeDocument/2006/relationships/tags" Target="../tags/tag643.xml" /><Relationship Id="rId87" Type="http://schemas.openxmlformats.org/officeDocument/2006/relationships/tags" Target="../tags/tag644.xml" /><Relationship Id="rId88" Type="http://schemas.openxmlformats.org/officeDocument/2006/relationships/tags" Target="../tags/tag645.xml" /><Relationship Id="rId89" Type="http://schemas.openxmlformats.org/officeDocument/2006/relationships/tags" Target="../tags/tag646.xml" /><Relationship Id="rId9" Type="http://schemas.openxmlformats.org/officeDocument/2006/relationships/tags" Target="../tags/tag566.xml" /><Relationship Id="rId90" Type="http://schemas.openxmlformats.org/officeDocument/2006/relationships/tags" Target="../tags/tag647.xml" /><Relationship Id="rId91" Type="http://schemas.openxmlformats.org/officeDocument/2006/relationships/tags" Target="../tags/tag648.xml" /><Relationship Id="rId9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0EA5A2-E66F-4519-9B19-297E196EE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285CFE-B7EA-49A0-877C-6E46F93B8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A856A-6516-4914-8A5C-A24FFFC34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F2ECE-ADF3-4275-B6F7-8F7044DB9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D3FBE9-08F9-4A28-A8B8-29F1CF90A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FAA8E-7946-4DBB-AF91-DCB814B86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10FEF4-3595-44BE-B2EA-06B131E71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2D9C4B-CA18-4BDD-AA9C-63D6116E3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A7E4E-4A14-4970-BC07-0345F55EA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7DE91A-8035-4C46-A741-C8F1697EE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E61A8A-C172-4AA7-986F-D8A5C84F8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4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5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6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7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8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9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0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6" name="椭圆 155"/>
          <p:cNvSpPr/>
          <p:nvPr>
            <p:custDataLst>
              <p:tags r:id="rId11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7" name="椭圆 156"/>
          <p:cNvSpPr/>
          <p:nvPr>
            <p:custDataLst>
              <p:tags r:id="rId12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8" name="椭圆 157"/>
          <p:cNvSpPr/>
          <p:nvPr>
            <p:custDataLst>
              <p:tags r:id="rId13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9" name="椭圆 158"/>
          <p:cNvSpPr/>
          <p:nvPr>
            <p:custDataLst>
              <p:tags r:id="rId14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0" name="椭圆 159"/>
          <p:cNvSpPr/>
          <p:nvPr>
            <p:custDataLst>
              <p:tags r:id="rId15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16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17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18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19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5" name="椭圆 164"/>
          <p:cNvSpPr/>
          <p:nvPr>
            <p:custDataLst>
              <p:tags r:id="rId20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6" name="椭圆 165"/>
          <p:cNvSpPr/>
          <p:nvPr>
            <p:custDataLst>
              <p:tags r:id="rId21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22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23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24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25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1" name="椭圆 170"/>
          <p:cNvSpPr/>
          <p:nvPr>
            <p:custDataLst>
              <p:tags r:id="rId26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2" name="椭圆 171"/>
          <p:cNvSpPr/>
          <p:nvPr>
            <p:custDataLst>
              <p:tags r:id="rId27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28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29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0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1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7" name="椭圆 176"/>
          <p:cNvSpPr/>
          <p:nvPr>
            <p:custDataLst>
              <p:tags r:id="rId32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8" name="任意多边形: 形状 258"/>
          <p:cNvSpPr/>
          <p:nvPr>
            <p:custDataLst>
              <p:tags r:id="rId33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任意多边形: 形状 259"/>
          <p:cNvSpPr/>
          <p:nvPr>
            <p:custDataLst>
              <p:tags r:id="rId34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任意多边形: 形状 265"/>
          <p:cNvSpPr/>
          <p:nvPr>
            <p:custDataLst>
              <p:tags r:id="rId35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任意多边形: 形状 268"/>
          <p:cNvSpPr/>
          <p:nvPr>
            <p:custDataLst>
              <p:tags r:id="rId36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任意多边形: 形状 273"/>
          <p:cNvSpPr/>
          <p:nvPr>
            <p:custDataLst>
              <p:tags r:id="rId37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3" name="任意多边形: 形状 274"/>
          <p:cNvSpPr/>
          <p:nvPr>
            <p:custDataLst>
              <p:tags r:id="rId38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4" name="椭圆 183"/>
          <p:cNvSpPr/>
          <p:nvPr>
            <p:custDataLst>
              <p:tags r:id="rId39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40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41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42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43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9" name="椭圆 188"/>
          <p:cNvSpPr/>
          <p:nvPr>
            <p:custDataLst>
              <p:tags r:id="rId44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1" name="椭圆 190"/>
          <p:cNvSpPr/>
          <p:nvPr>
            <p:custDataLst>
              <p:tags r:id="rId45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6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7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8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9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50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51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52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53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54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55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56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57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4" name="椭圆 223"/>
          <p:cNvSpPr/>
          <p:nvPr>
            <p:custDataLst>
              <p:tags r:id="rId58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5" name="椭圆 224"/>
          <p:cNvSpPr/>
          <p:nvPr>
            <p:custDataLst>
              <p:tags r:id="rId59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6" name="椭圆 225"/>
          <p:cNvSpPr/>
          <p:nvPr>
            <p:custDataLst>
              <p:tags r:id="rId60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7" name="椭圆 226"/>
          <p:cNvSpPr/>
          <p:nvPr>
            <p:custDataLst>
              <p:tags r:id="rId61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8" name="椭圆 227"/>
          <p:cNvSpPr/>
          <p:nvPr>
            <p:custDataLst>
              <p:tags r:id="rId62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3" name="椭圆 232"/>
          <p:cNvSpPr/>
          <p:nvPr>
            <p:custDataLst>
              <p:tags r:id="rId63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4" name="椭圆 233"/>
          <p:cNvSpPr/>
          <p:nvPr>
            <p:custDataLst>
              <p:tags r:id="rId64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9" name="椭圆 238"/>
          <p:cNvSpPr/>
          <p:nvPr>
            <p:custDataLst>
              <p:tags r:id="rId65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0" name="椭圆 239"/>
          <p:cNvSpPr/>
          <p:nvPr>
            <p:custDataLst>
              <p:tags r:id="rId66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5" name="椭圆 244"/>
          <p:cNvSpPr/>
          <p:nvPr>
            <p:custDataLst>
              <p:tags r:id="rId67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6" name="椭圆 245"/>
          <p:cNvSpPr/>
          <p:nvPr>
            <p:custDataLst>
              <p:tags r:id="rId68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1" name="椭圆 250"/>
          <p:cNvSpPr/>
          <p:nvPr>
            <p:custDataLst>
              <p:tags r:id="rId69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2" name="椭圆 251"/>
          <p:cNvSpPr/>
          <p:nvPr>
            <p:custDataLst>
              <p:tags r:id="rId70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7" name="椭圆 256"/>
          <p:cNvSpPr/>
          <p:nvPr>
            <p:custDataLst>
              <p:tags r:id="rId71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8" name="椭圆 257"/>
          <p:cNvSpPr/>
          <p:nvPr>
            <p:custDataLst>
              <p:tags r:id="rId72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1" name="椭圆 260"/>
          <p:cNvSpPr/>
          <p:nvPr>
            <p:custDataLst>
              <p:tags r:id="rId73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2" name="椭圆 261"/>
          <p:cNvSpPr/>
          <p:nvPr>
            <p:custDataLst>
              <p:tags r:id="rId74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3" name="椭圆 262"/>
          <p:cNvSpPr/>
          <p:nvPr>
            <p:custDataLst>
              <p:tags r:id="rId75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4" name="椭圆 263"/>
          <p:cNvSpPr/>
          <p:nvPr>
            <p:custDataLst>
              <p:tags r:id="rId76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5" name="椭圆 264"/>
          <p:cNvSpPr/>
          <p:nvPr>
            <p:custDataLst>
              <p:tags r:id="rId77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7" name="椭圆 266"/>
          <p:cNvSpPr/>
          <p:nvPr>
            <p:custDataLst>
              <p:tags r:id="rId78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8" name="椭圆 267"/>
          <p:cNvSpPr/>
          <p:nvPr>
            <p:custDataLst>
              <p:tags r:id="rId79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0" name="椭圆 269"/>
          <p:cNvSpPr/>
          <p:nvPr>
            <p:custDataLst>
              <p:tags r:id="rId80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1" name="椭圆 270"/>
          <p:cNvSpPr/>
          <p:nvPr>
            <p:custDataLst>
              <p:tags r:id="rId81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2" name="椭圆 271"/>
          <p:cNvSpPr/>
          <p:nvPr>
            <p:custDataLst>
              <p:tags r:id="rId82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3" name="椭圆 272"/>
          <p:cNvSpPr/>
          <p:nvPr>
            <p:custDataLst>
              <p:tags r:id="rId83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84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10" name="图片 9" descr="亮着灯的房子&#10;&#10;低可信度描述已自动生成"/>
          <p:cNvPicPr>
            <a:picLocks noChangeAspect="1"/>
          </p:cNvPicPr>
          <p:nvPr>
            <p:custDataLst>
              <p:tags r:id="rId86"/>
            </p:custDataLst>
          </p:nvPr>
        </p:nvPicPr>
        <p:blipFill>
          <a:blip r:embed="rId8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3" hasCustomPrompt="1"/>
            <p:custDataLst>
              <p:tags r:id="rId87"/>
            </p:custDataLst>
          </p:nvPr>
        </p:nvSpPr>
        <p:spPr>
          <a:xfrm>
            <a:off x="1263650" y="1411605"/>
            <a:ext cx="7329805" cy="1946910"/>
          </a:xfrm>
          <a:prstGeom prst="rect">
            <a:avLst/>
          </a:prstGeom>
          <a:noFill/>
        </p:spPr>
        <p:txBody>
          <a:bodyPr vert="horz" wrap="square" rtlCol="0" anchor="b" anchorCtr="0">
            <a:normAutofit/>
          </a:bodyPr>
          <a:lstStyle>
            <a:defPPr>
              <a:defRPr lang="zh-CN"/>
            </a:defPPr>
            <a:lvl1pPr marL="0" marR="0" algn="ju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40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200000" scaled="1"/>
                </a:gradFill>
                <a:latin typeface="+中文标题" charset="0"/>
                <a:ea typeface="+mj-ea"/>
                <a:cs typeface="微软雅黑" panose="020b0503020204020204" charset="-122"/>
              </a:defRPr>
            </a:lvl1pPr>
          </a:lstStyle>
          <a:p>
            <a:pPr lvl="0" algn="just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88"/>
            </p:custDataLst>
          </p:nvPr>
        </p:nvSpPr>
        <p:spPr>
          <a:xfrm>
            <a:off x="1287779" y="3358515"/>
            <a:ext cx="6624949" cy="43088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50000"/>
                    <a:lumOff val="5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1328420" y="4029075"/>
            <a:ext cx="2402840" cy="483235"/>
          </a:xfrm>
          <a:prstGeom prst="roundRect">
            <a:avLst>
              <a:gd name="adj" fmla="val 21300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19648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" name="正文"/>
          <p:cNvSpPr txBox="1">
            <a:spLocks noGrp="1"/>
          </p:cNvSpPr>
          <p:nvPr>
            <p:ph idx="45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44"/>
            <p:custDataLst>
              <p:tags r:id="rId4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"/>
          <p:cNvSpPr/>
          <p:nvPr>
            <p:custDataLst>
              <p:tags r:id="rId1"/>
            </p:custDataLst>
          </p:nvPr>
        </p:nvSpPr>
        <p:spPr>
          <a:xfrm>
            <a:off x="0" y="0"/>
            <a:ext cx="6992472" cy="6858000"/>
          </a:xfrm>
          <a:custGeom>
            <a:gdLst>
              <a:gd name="connsiteX0" fmla="*/ 0 w 6992472"/>
              <a:gd name="connsiteY0" fmla="*/ 0 h 6858000"/>
              <a:gd name="connsiteX1" fmla="*/ 5880084 w 6992472"/>
              <a:gd name="connsiteY1" fmla="*/ 0 h 6858000"/>
              <a:gd name="connsiteX2" fmla="*/ 5881147 w 6992472"/>
              <a:gd name="connsiteY2" fmla="*/ 1353 h 6858000"/>
              <a:gd name="connsiteX3" fmla="*/ 6992472 w 6992472"/>
              <a:gd name="connsiteY3" fmla="*/ 3348318 h 6858000"/>
              <a:gd name="connsiteX4" fmla="*/ 5881147 w 6992472"/>
              <a:gd name="connsiteY4" fmla="*/ 6695284 h 6858000"/>
              <a:gd name="connsiteX5" fmla="*/ 5753277 w 6992472"/>
              <a:gd name="connsiteY5" fmla="*/ 6858000 h 6858000"/>
              <a:gd name="connsiteX6" fmla="*/ 0 w 6992472"/>
              <a:gd name="connsiteY6" fmla="*/ 6858000 h 6858000"/>
              <a:gd name="connsiteX7" fmla="*/ 0 w 6992472"/>
              <a:gd name="connsiteY7" fmla="*/ 5021401 h 6858000"/>
              <a:gd name="connsiteX8" fmla="*/ 11047 w 6992472"/>
              <a:gd name="connsiteY8" fmla="*/ 5031441 h 6858000"/>
              <a:gd name="connsiteX9" fmla="*/ 1398494 w 6992472"/>
              <a:gd name="connsiteY9" fmla="*/ 5529521 h 6858000"/>
              <a:gd name="connsiteX10" fmla="*/ 3579697 w 6992472"/>
              <a:gd name="connsiteY10" fmla="*/ 3348318 h 6858000"/>
              <a:gd name="connsiteX11" fmla="*/ 1398494 w 6992472"/>
              <a:gd name="connsiteY11" fmla="*/ 1167115 h 6858000"/>
              <a:gd name="connsiteX12" fmla="*/ 11047 w 6992472"/>
              <a:gd name="connsiteY12" fmla="*/ 1665196 h 6858000"/>
              <a:gd name="connsiteX13" fmla="*/ 0 w 6992472"/>
              <a:gd name="connsiteY13" fmla="*/ 1675236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992471" h="6858000">
                <a:moveTo>
                  <a:pt x="0" y="0"/>
                </a:moveTo>
                <a:lnTo>
                  <a:pt x="5880084" y="0"/>
                </a:lnTo>
                <a:lnTo>
                  <a:pt x="5881147" y="1353"/>
                </a:lnTo>
                <a:cubicBezTo>
                  <a:pt x="6579131" y="934667"/>
                  <a:pt x="6992472" y="2093222"/>
                  <a:pt x="6992472" y="3348318"/>
                </a:cubicBezTo>
                <a:cubicBezTo>
                  <a:pt x="6992472" y="4603415"/>
                  <a:pt x="6579131" y="5761970"/>
                  <a:pt x="5881147" y="6695284"/>
                </a:cubicBezTo>
                <a:lnTo>
                  <a:pt x="5753277" y="6858000"/>
                </a:lnTo>
                <a:lnTo>
                  <a:pt x="0" y="6858000"/>
                </a:lnTo>
                <a:lnTo>
                  <a:pt x="0" y="5021401"/>
                </a:lnTo>
                <a:lnTo>
                  <a:pt x="11047" y="5031441"/>
                </a:lnTo>
                <a:cubicBezTo>
                  <a:pt x="388087" y="5342602"/>
                  <a:pt x="871462" y="5529521"/>
                  <a:pt x="1398494" y="5529521"/>
                </a:cubicBezTo>
                <a:cubicBezTo>
                  <a:pt x="2603139" y="5529521"/>
                  <a:pt x="3579697" y="4552963"/>
                  <a:pt x="3579697" y="3348318"/>
                </a:cubicBezTo>
                <a:cubicBezTo>
                  <a:pt x="3579697" y="2143673"/>
                  <a:pt x="2603139" y="1167115"/>
                  <a:pt x="1398494" y="1167115"/>
                </a:cubicBezTo>
                <a:cubicBezTo>
                  <a:pt x="871462" y="1167115"/>
                  <a:pt x="388087" y="1354035"/>
                  <a:pt x="11047" y="1665196"/>
                </a:cubicBezTo>
                <a:lnTo>
                  <a:pt x="0" y="1675236"/>
                </a:lnTo>
                <a:close/>
              </a:path>
            </a:pathLst>
          </a:cu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52" name="图片 251" descr="亮着灯的房子&#10;&#10;低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81" b="26370"/>
          <a:stretch>
            <a:fillRect/>
          </a:stretch>
        </p:blipFill>
        <p:spPr>
          <a:xfrm>
            <a:off x="0" y="2239832"/>
            <a:ext cx="6132513" cy="4618168"/>
          </a:xfrm>
          <a:custGeom>
            <a:gdLst>
              <a:gd name="connsiteX0" fmla="*/ 0 w 6132513"/>
              <a:gd name="connsiteY0" fmla="*/ 0 h 4618168"/>
              <a:gd name="connsiteX1" fmla="*/ 6132513 w 6132513"/>
              <a:gd name="connsiteY1" fmla="*/ 0 h 4618168"/>
              <a:gd name="connsiteX2" fmla="*/ 6132513 w 6132513"/>
              <a:gd name="connsiteY2" fmla="*/ 4618168 h 4618168"/>
              <a:gd name="connsiteX3" fmla="*/ 0 w 6132513"/>
              <a:gd name="connsiteY3" fmla="*/ 4618168 h 4618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132513" h="4618168">
                <a:moveTo>
                  <a:pt x="0" y="0"/>
                </a:moveTo>
                <a:lnTo>
                  <a:pt x="6132513" y="0"/>
                </a:lnTo>
                <a:lnTo>
                  <a:pt x="6132513" y="4618168"/>
                </a:lnTo>
                <a:lnTo>
                  <a:pt x="0" y="4618168"/>
                </a:lnTo>
                <a:close/>
              </a:path>
            </a:pathLst>
          </a:custGeom>
        </p:spPr>
      </p:pic>
      <p:sp>
        <p:nvSpPr>
          <p:cNvPr id="25" name="椭圆 24"/>
          <p:cNvSpPr/>
          <p:nvPr>
            <p:custDataLst>
              <p:tags r:id="rId4"/>
            </p:custDataLst>
          </p:nvPr>
        </p:nvSpPr>
        <p:spPr>
          <a:xfrm rot="5400000">
            <a:off x="346202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" name="椭圆 25"/>
          <p:cNvSpPr/>
          <p:nvPr>
            <p:custDataLst>
              <p:tags r:id="rId5"/>
            </p:custDataLst>
          </p:nvPr>
        </p:nvSpPr>
        <p:spPr>
          <a:xfrm rot="5400000">
            <a:off x="346202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2" name="椭圆 221"/>
          <p:cNvSpPr/>
          <p:nvPr>
            <p:custDataLst>
              <p:tags r:id="rId6"/>
            </p:custDataLst>
          </p:nvPr>
        </p:nvSpPr>
        <p:spPr>
          <a:xfrm rot="5400000">
            <a:off x="346202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3" name="椭圆 222"/>
          <p:cNvSpPr/>
          <p:nvPr>
            <p:custDataLst>
              <p:tags r:id="rId7"/>
            </p:custDataLst>
          </p:nvPr>
        </p:nvSpPr>
        <p:spPr>
          <a:xfrm rot="5400000">
            <a:off x="346202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" name="椭圆 26"/>
          <p:cNvSpPr/>
          <p:nvPr>
            <p:custDataLst>
              <p:tags r:id="rId8"/>
            </p:custDataLst>
          </p:nvPr>
        </p:nvSpPr>
        <p:spPr>
          <a:xfrm rot="5400000">
            <a:off x="327850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" name="椭圆 27"/>
          <p:cNvSpPr/>
          <p:nvPr>
            <p:custDataLst>
              <p:tags r:id="rId9"/>
            </p:custDataLst>
          </p:nvPr>
        </p:nvSpPr>
        <p:spPr>
          <a:xfrm rot="5400000">
            <a:off x="327850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6" name="椭圆 215"/>
          <p:cNvSpPr/>
          <p:nvPr>
            <p:custDataLst>
              <p:tags r:id="rId10"/>
            </p:custDataLst>
          </p:nvPr>
        </p:nvSpPr>
        <p:spPr>
          <a:xfrm rot="5400000">
            <a:off x="327850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7" name="椭圆 216"/>
          <p:cNvSpPr/>
          <p:nvPr>
            <p:custDataLst>
              <p:tags r:id="rId11"/>
            </p:custDataLst>
          </p:nvPr>
        </p:nvSpPr>
        <p:spPr>
          <a:xfrm rot="5400000">
            <a:off x="327850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" name="椭圆 28"/>
          <p:cNvSpPr/>
          <p:nvPr>
            <p:custDataLst>
              <p:tags r:id="rId12"/>
            </p:custDataLst>
          </p:nvPr>
        </p:nvSpPr>
        <p:spPr>
          <a:xfrm rot="5400000">
            <a:off x="309435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" name="椭圆 29"/>
          <p:cNvSpPr/>
          <p:nvPr>
            <p:custDataLst>
              <p:tags r:id="rId13"/>
            </p:custDataLst>
          </p:nvPr>
        </p:nvSpPr>
        <p:spPr>
          <a:xfrm rot="5400000">
            <a:off x="309435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0" name="椭圆 209"/>
          <p:cNvSpPr/>
          <p:nvPr>
            <p:custDataLst>
              <p:tags r:id="rId14"/>
            </p:custDataLst>
          </p:nvPr>
        </p:nvSpPr>
        <p:spPr>
          <a:xfrm rot="5400000">
            <a:off x="309435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1" name="椭圆 210"/>
          <p:cNvSpPr/>
          <p:nvPr>
            <p:custDataLst>
              <p:tags r:id="rId15"/>
            </p:custDataLst>
          </p:nvPr>
        </p:nvSpPr>
        <p:spPr>
          <a:xfrm rot="5400000">
            <a:off x="309435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" name="椭圆 32"/>
          <p:cNvSpPr/>
          <p:nvPr>
            <p:custDataLst>
              <p:tags r:id="rId16"/>
            </p:custDataLst>
          </p:nvPr>
        </p:nvSpPr>
        <p:spPr>
          <a:xfrm rot="5400000">
            <a:off x="2910840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" name="椭圆 33"/>
          <p:cNvSpPr/>
          <p:nvPr>
            <p:custDataLst>
              <p:tags r:id="rId17"/>
            </p:custDataLst>
          </p:nvPr>
        </p:nvSpPr>
        <p:spPr>
          <a:xfrm rot="5400000">
            <a:off x="2910840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4" name="椭圆 203"/>
          <p:cNvSpPr/>
          <p:nvPr>
            <p:custDataLst>
              <p:tags r:id="rId18"/>
            </p:custDataLst>
          </p:nvPr>
        </p:nvSpPr>
        <p:spPr>
          <a:xfrm rot="5400000">
            <a:off x="2910840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5" name="椭圆 204"/>
          <p:cNvSpPr/>
          <p:nvPr>
            <p:custDataLst>
              <p:tags r:id="rId19"/>
            </p:custDataLst>
          </p:nvPr>
        </p:nvSpPr>
        <p:spPr>
          <a:xfrm rot="5400000">
            <a:off x="2910840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0" name="椭圆 39"/>
          <p:cNvSpPr/>
          <p:nvPr>
            <p:custDataLst>
              <p:tags r:id="rId20"/>
            </p:custDataLst>
          </p:nvPr>
        </p:nvSpPr>
        <p:spPr>
          <a:xfrm rot="5400000">
            <a:off x="2727325" y="11176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1" name="椭圆 40"/>
          <p:cNvSpPr/>
          <p:nvPr>
            <p:custDataLst>
              <p:tags r:id="rId21"/>
            </p:custDataLst>
          </p:nvPr>
        </p:nvSpPr>
        <p:spPr>
          <a:xfrm rot="5400000">
            <a:off x="2727325" y="32194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22"/>
            </p:custDataLst>
          </p:nvPr>
        </p:nvSpPr>
        <p:spPr>
          <a:xfrm rot="5400000">
            <a:off x="2727325" y="53276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23"/>
            </p:custDataLst>
          </p:nvPr>
        </p:nvSpPr>
        <p:spPr>
          <a:xfrm rot="5400000">
            <a:off x="2727325" y="74358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5" name="椭圆 184"/>
          <p:cNvSpPr/>
          <p:nvPr>
            <p:custDataLst>
              <p:tags r:id="rId24"/>
            </p:custDataLst>
          </p:nvPr>
        </p:nvSpPr>
        <p:spPr>
          <a:xfrm rot="5400000">
            <a:off x="437197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6" name="椭圆 185"/>
          <p:cNvSpPr/>
          <p:nvPr>
            <p:custDataLst>
              <p:tags r:id="rId25"/>
            </p:custDataLst>
          </p:nvPr>
        </p:nvSpPr>
        <p:spPr>
          <a:xfrm rot="5400000">
            <a:off x="437197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7" name="椭圆 186"/>
          <p:cNvSpPr/>
          <p:nvPr>
            <p:custDataLst>
              <p:tags r:id="rId26"/>
            </p:custDataLst>
          </p:nvPr>
        </p:nvSpPr>
        <p:spPr>
          <a:xfrm rot="5400000">
            <a:off x="437197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8" name="椭圆 187"/>
          <p:cNvSpPr/>
          <p:nvPr>
            <p:custDataLst>
              <p:tags r:id="rId27"/>
            </p:custDataLst>
          </p:nvPr>
        </p:nvSpPr>
        <p:spPr>
          <a:xfrm rot="5400000">
            <a:off x="437197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9" name="椭圆 178"/>
          <p:cNvSpPr/>
          <p:nvPr>
            <p:custDataLst>
              <p:tags r:id="rId28"/>
            </p:custDataLst>
          </p:nvPr>
        </p:nvSpPr>
        <p:spPr>
          <a:xfrm rot="5400000">
            <a:off x="418846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0" name="椭圆 179"/>
          <p:cNvSpPr/>
          <p:nvPr>
            <p:custDataLst>
              <p:tags r:id="rId29"/>
            </p:custDataLst>
          </p:nvPr>
        </p:nvSpPr>
        <p:spPr>
          <a:xfrm rot="5400000">
            <a:off x="418846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1" name="椭圆 180"/>
          <p:cNvSpPr/>
          <p:nvPr>
            <p:custDataLst>
              <p:tags r:id="rId30"/>
            </p:custDataLst>
          </p:nvPr>
        </p:nvSpPr>
        <p:spPr>
          <a:xfrm rot="5400000">
            <a:off x="418846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82" name="椭圆 181"/>
          <p:cNvSpPr/>
          <p:nvPr>
            <p:custDataLst>
              <p:tags r:id="rId31"/>
            </p:custDataLst>
          </p:nvPr>
        </p:nvSpPr>
        <p:spPr>
          <a:xfrm rot="5400000">
            <a:off x="418846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3" name="椭圆 172"/>
          <p:cNvSpPr/>
          <p:nvPr>
            <p:custDataLst>
              <p:tags r:id="rId32"/>
            </p:custDataLst>
          </p:nvPr>
        </p:nvSpPr>
        <p:spPr>
          <a:xfrm rot="5400000">
            <a:off x="4004310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4" name="椭圆 173"/>
          <p:cNvSpPr/>
          <p:nvPr>
            <p:custDataLst>
              <p:tags r:id="rId33"/>
            </p:custDataLst>
          </p:nvPr>
        </p:nvSpPr>
        <p:spPr>
          <a:xfrm rot="5400000">
            <a:off x="4004310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5" name="椭圆 174"/>
          <p:cNvSpPr/>
          <p:nvPr>
            <p:custDataLst>
              <p:tags r:id="rId34"/>
            </p:custDataLst>
          </p:nvPr>
        </p:nvSpPr>
        <p:spPr>
          <a:xfrm rot="5400000">
            <a:off x="4004310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6" name="椭圆 175"/>
          <p:cNvSpPr/>
          <p:nvPr>
            <p:custDataLst>
              <p:tags r:id="rId35"/>
            </p:custDataLst>
          </p:nvPr>
        </p:nvSpPr>
        <p:spPr>
          <a:xfrm rot="5400000">
            <a:off x="4004310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7" name="椭圆 166"/>
          <p:cNvSpPr/>
          <p:nvPr>
            <p:custDataLst>
              <p:tags r:id="rId36"/>
            </p:custDataLst>
          </p:nvPr>
        </p:nvSpPr>
        <p:spPr>
          <a:xfrm rot="5400000">
            <a:off x="382079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8" name="椭圆 167"/>
          <p:cNvSpPr/>
          <p:nvPr>
            <p:custDataLst>
              <p:tags r:id="rId37"/>
            </p:custDataLst>
          </p:nvPr>
        </p:nvSpPr>
        <p:spPr>
          <a:xfrm rot="5400000">
            <a:off x="382079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9" name="椭圆 168"/>
          <p:cNvSpPr/>
          <p:nvPr>
            <p:custDataLst>
              <p:tags r:id="rId38"/>
            </p:custDataLst>
          </p:nvPr>
        </p:nvSpPr>
        <p:spPr>
          <a:xfrm rot="5400000">
            <a:off x="382079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70" name="椭圆 169"/>
          <p:cNvSpPr/>
          <p:nvPr>
            <p:custDataLst>
              <p:tags r:id="rId39"/>
            </p:custDataLst>
          </p:nvPr>
        </p:nvSpPr>
        <p:spPr>
          <a:xfrm rot="5400000">
            <a:off x="382079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1" name="椭圆 160"/>
          <p:cNvSpPr/>
          <p:nvPr>
            <p:custDataLst>
              <p:tags r:id="rId40"/>
            </p:custDataLst>
          </p:nvPr>
        </p:nvSpPr>
        <p:spPr>
          <a:xfrm rot="5400000">
            <a:off x="3636645" y="11620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2" name="椭圆 161"/>
          <p:cNvSpPr/>
          <p:nvPr>
            <p:custDataLst>
              <p:tags r:id="rId41"/>
            </p:custDataLst>
          </p:nvPr>
        </p:nvSpPr>
        <p:spPr>
          <a:xfrm rot="5400000">
            <a:off x="3636645" y="32702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3" name="椭圆 162"/>
          <p:cNvSpPr/>
          <p:nvPr>
            <p:custDataLst>
              <p:tags r:id="rId42"/>
            </p:custDataLst>
          </p:nvPr>
        </p:nvSpPr>
        <p:spPr>
          <a:xfrm rot="5400000">
            <a:off x="3636645" y="53721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64" name="椭圆 163"/>
          <p:cNvSpPr/>
          <p:nvPr>
            <p:custDataLst>
              <p:tags r:id="rId43"/>
            </p:custDataLst>
          </p:nvPr>
        </p:nvSpPr>
        <p:spPr>
          <a:xfrm rot="5400000">
            <a:off x="3636645" y="74803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44"/>
            </p:custDataLst>
          </p:nvPr>
        </p:nvSpPr>
        <p:spPr>
          <a:xfrm>
            <a:off x="0" y="2767965"/>
            <a:ext cx="4707890" cy="17430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0" normalizeH="0" baseline="0" noProof="1">
                <a:gradFill>
                  <a:gsLst>
                    <a:gs pos="74000">
                      <a:schemeClr val="accent2">
                        <a:alpha val="91000"/>
                        <a:lumMod val="97000"/>
                        <a:lumOff val="3000"/>
                      </a:schemeClr>
                    </a:gs>
                    <a:gs pos="30000">
                      <a:schemeClr val="accent2"/>
                    </a:gs>
                    <a:gs pos="99000">
                      <a:schemeClr val="accent2">
                        <a:alpha val="78000"/>
                        <a:lumMod val="91000"/>
                        <a:lumOff val="9000"/>
                      </a:schemeClr>
                    </a:gs>
                  </a:gsLst>
                  <a:lin ang="8100000" scaled="0"/>
                </a:gradFill>
                <a:latin typeface="+mj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lnSpc>
                <a:spcPct val="100000"/>
              </a:lnSpc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5"/>
            </p:custDataLst>
          </p:nvPr>
        </p:nvSpPr>
        <p:spPr>
          <a:xfrm>
            <a:off x="581025" y="1445895"/>
            <a:ext cx="4126865" cy="138493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9" name="任意多边形: 形状 258"/>
          <p:cNvSpPr/>
          <p:nvPr>
            <p:custDataLst>
              <p:tags r:id="rId2"/>
            </p:custDataLst>
          </p:nvPr>
        </p:nvSpPr>
        <p:spPr>
          <a:xfrm>
            <a:off x="0" y="0"/>
            <a:ext cx="12178550" cy="6858000"/>
          </a:xfrm>
          <a:custGeom>
            <a:gdLst>
              <a:gd name="connsiteX0" fmla="*/ 7516901 w 12178550"/>
              <a:gd name="connsiteY0" fmla="*/ 634894 h 6858000"/>
              <a:gd name="connsiteX1" fmla="*/ 4686282 w 12178550"/>
              <a:gd name="connsiteY1" fmla="*/ 3465513 h 6858000"/>
              <a:gd name="connsiteX2" fmla="*/ 7516901 w 12178550"/>
              <a:gd name="connsiteY2" fmla="*/ 6296132 h 6858000"/>
              <a:gd name="connsiteX3" fmla="*/ 10347520 w 12178550"/>
              <a:gd name="connsiteY3" fmla="*/ 3465513 h 6858000"/>
              <a:gd name="connsiteX4" fmla="*/ 7516901 w 12178550"/>
              <a:gd name="connsiteY4" fmla="*/ 634894 h 6858000"/>
              <a:gd name="connsiteX5" fmla="*/ 0 w 12178550"/>
              <a:gd name="connsiteY5" fmla="*/ 0 h 6858000"/>
              <a:gd name="connsiteX6" fmla="*/ 2152634 w 12178550"/>
              <a:gd name="connsiteY6" fmla="*/ 0 h 6858000"/>
              <a:gd name="connsiteX7" fmla="*/ 3872750 w 12178550"/>
              <a:gd name="connsiteY7" fmla="*/ 0 h 6858000"/>
              <a:gd name="connsiteX8" fmla="*/ 12178550 w 12178550"/>
              <a:gd name="connsiteY8" fmla="*/ 0 h 6858000"/>
              <a:gd name="connsiteX9" fmla="*/ 12178550 w 12178550"/>
              <a:gd name="connsiteY9" fmla="*/ 6858000 h 6858000"/>
              <a:gd name="connsiteX10" fmla="*/ 3872750 w 12178550"/>
              <a:gd name="connsiteY10" fmla="*/ 6858000 h 6858000"/>
              <a:gd name="connsiteX11" fmla="*/ 2105818 w 12178550"/>
              <a:gd name="connsiteY11" fmla="*/ 6858000 h 6858000"/>
              <a:gd name="connsiteX12" fmla="*/ 0 w 12178550"/>
              <a:gd name="connsiteY12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78550" h="6858000">
                <a:moveTo>
                  <a:pt x="7516901" y="634894"/>
                </a:moveTo>
                <a:cubicBezTo>
                  <a:pt x="5953593" y="634894"/>
                  <a:pt x="4686282" y="1902205"/>
                  <a:pt x="4686282" y="3465513"/>
                </a:cubicBezTo>
                <a:cubicBezTo>
                  <a:pt x="4686282" y="5028821"/>
                  <a:pt x="5953593" y="6296132"/>
                  <a:pt x="7516901" y="6296132"/>
                </a:cubicBezTo>
                <a:cubicBezTo>
                  <a:pt x="9080209" y="6296132"/>
                  <a:pt x="10347520" y="5028821"/>
                  <a:pt x="10347520" y="3465513"/>
                </a:cubicBezTo>
                <a:cubicBezTo>
                  <a:pt x="10347520" y="1902205"/>
                  <a:pt x="9080209" y="634894"/>
                  <a:pt x="7516901" y="634894"/>
                </a:cubicBezTo>
                <a:close/>
                <a:moveTo>
                  <a:pt x="0" y="0"/>
                </a:moveTo>
                <a:lnTo>
                  <a:pt x="2152634" y="0"/>
                </a:lnTo>
                <a:lnTo>
                  <a:pt x="3872750" y="0"/>
                </a:lnTo>
                <a:lnTo>
                  <a:pt x="12178550" y="0"/>
                </a:lnTo>
                <a:lnTo>
                  <a:pt x="12178550" y="6858000"/>
                </a:lnTo>
                <a:lnTo>
                  <a:pt x="3872750" y="6858000"/>
                </a:lnTo>
                <a:lnTo>
                  <a:pt x="210581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1" name="矩形: 圆角 10"/>
          <p:cNvSpPr/>
          <p:nvPr>
            <p:custDataLst>
              <p:tags r:id="rId3"/>
            </p:custDataLst>
          </p:nvPr>
        </p:nvSpPr>
        <p:spPr>
          <a:xfrm>
            <a:off x="739587" y="2005868"/>
            <a:ext cx="1566937" cy="484094"/>
          </a:xfrm>
          <a:prstGeom prst="roundRect">
            <a:avLst>
              <a:gd name="adj" fmla="val 32456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chemeClr val="accent2"/>
                  </a:gs>
                  <a:gs pos="0">
                    <a:schemeClr val="accent1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pic>
        <p:nvPicPr>
          <p:cNvPr id="277" name="图片 276" descr="亮着灯的房子&#10;&#10;低可信度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31" name="椭圆 30"/>
          <p:cNvSpPr/>
          <p:nvPr>
            <p:custDataLst>
              <p:tags r:id="rId6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" name="椭圆 34"/>
          <p:cNvSpPr/>
          <p:nvPr>
            <p:custDataLst>
              <p:tags r:id="rId7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6" name="椭圆 35"/>
          <p:cNvSpPr/>
          <p:nvPr>
            <p:custDataLst>
              <p:tags r:id="rId8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7" name="椭圆 36"/>
          <p:cNvSpPr/>
          <p:nvPr>
            <p:custDataLst>
              <p:tags r:id="rId9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椭圆 37"/>
          <p:cNvSpPr/>
          <p:nvPr>
            <p:custDataLst>
              <p:tags r:id="rId10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9" name="椭圆 38"/>
          <p:cNvSpPr/>
          <p:nvPr>
            <p:custDataLst>
              <p:tags r:id="rId11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12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3" name="椭圆 42"/>
          <p:cNvSpPr/>
          <p:nvPr>
            <p:custDataLst>
              <p:tags r:id="rId13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4" name="椭圆 43"/>
          <p:cNvSpPr/>
          <p:nvPr>
            <p:custDataLst>
              <p:tags r:id="rId14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15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6" name="椭圆 45"/>
          <p:cNvSpPr/>
          <p:nvPr>
            <p:custDataLst>
              <p:tags r:id="rId16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7" name="椭圆 46"/>
          <p:cNvSpPr/>
          <p:nvPr>
            <p:custDataLst>
              <p:tags r:id="rId17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9" name="椭圆 48"/>
          <p:cNvSpPr/>
          <p:nvPr>
            <p:custDataLst>
              <p:tags r:id="rId18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" name="椭圆 49"/>
          <p:cNvSpPr/>
          <p:nvPr>
            <p:custDataLst>
              <p:tags r:id="rId19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" name="椭圆 50"/>
          <p:cNvSpPr/>
          <p:nvPr>
            <p:custDataLst>
              <p:tags r:id="rId20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" name="椭圆 51"/>
          <p:cNvSpPr/>
          <p:nvPr>
            <p:custDataLst>
              <p:tags r:id="rId21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" name="椭圆 52"/>
          <p:cNvSpPr/>
          <p:nvPr>
            <p:custDataLst>
              <p:tags r:id="rId22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23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6" name="椭圆 55"/>
          <p:cNvSpPr/>
          <p:nvPr>
            <p:custDataLst>
              <p:tags r:id="rId24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7" name="椭圆 56"/>
          <p:cNvSpPr/>
          <p:nvPr>
            <p:custDataLst>
              <p:tags r:id="rId25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8" name="椭圆 57"/>
          <p:cNvSpPr/>
          <p:nvPr>
            <p:custDataLst>
              <p:tags r:id="rId26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9" name="椭圆 58"/>
          <p:cNvSpPr/>
          <p:nvPr>
            <p:custDataLst>
              <p:tags r:id="rId27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0" name="椭圆 59"/>
          <p:cNvSpPr/>
          <p:nvPr>
            <p:custDataLst>
              <p:tags r:id="rId28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1" name="椭圆 60"/>
          <p:cNvSpPr/>
          <p:nvPr>
            <p:custDataLst>
              <p:tags r:id="rId29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3" name="椭圆 62"/>
          <p:cNvSpPr/>
          <p:nvPr>
            <p:custDataLst>
              <p:tags r:id="rId30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4" name="椭圆 63"/>
          <p:cNvSpPr/>
          <p:nvPr>
            <p:custDataLst>
              <p:tags r:id="rId31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5" name="椭圆 64"/>
          <p:cNvSpPr/>
          <p:nvPr>
            <p:custDataLst>
              <p:tags r:id="rId32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6" name="椭圆 65"/>
          <p:cNvSpPr/>
          <p:nvPr>
            <p:custDataLst>
              <p:tags r:id="rId33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7" name="椭圆 66"/>
          <p:cNvSpPr/>
          <p:nvPr>
            <p:custDataLst>
              <p:tags r:id="rId34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8" name="椭圆 67"/>
          <p:cNvSpPr/>
          <p:nvPr>
            <p:custDataLst>
              <p:tags r:id="rId35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2" name="椭圆 81"/>
          <p:cNvSpPr/>
          <p:nvPr>
            <p:custDataLst>
              <p:tags r:id="rId36"/>
            </p:custDataLst>
          </p:nvPr>
        </p:nvSpPr>
        <p:spPr>
          <a:xfrm>
            <a:off x="850328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3" name="椭圆 82"/>
          <p:cNvSpPr/>
          <p:nvPr>
            <p:custDataLst>
              <p:tags r:id="rId37"/>
            </p:custDataLst>
          </p:nvPr>
        </p:nvSpPr>
        <p:spPr>
          <a:xfrm>
            <a:off x="871347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4" name="椭圆 83"/>
          <p:cNvSpPr/>
          <p:nvPr>
            <p:custDataLst>
              <p:tags r:id="rId38"/>
            </p:custDataLst>
          </p:nvPr>
        </p:nvSpPr>
        <p:spPr>
          <a:xfrm>
            <a:off x="892429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5" name="椭圆 84"/>
          <p:cNvSpPr/>
          <p:nvPr>
            <p:custDataLst>
              <p:tags r:id="rId39"/>
            </p:custDataLst>
          </p:nvPr>
        </p:nvSpPr>
        <p:spPr>
          <a:xfrm>
            <a:off x="913447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6" name="椭圆 85"/>
          <p:cNvSpPr/>
          <p:nvPr>
            <p:custDataLst>
              <p:tags r:id="rId40"/>
            </p:custDataLst>
          </p:nvPr>
        </p:nvSpPr>
        <p:spPr>
          <a:xfrm>
            <a:off x="9345295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7" name="椭圆 86"/>
          <p:cNvSpPr/>
          <p:nvPr>
            <p:custDataLst>
              <p:tags r:id="rId41"/>
            </p:custDataLst>
          </p:nvPr>
        </p:nvSpPr>
        <p:spPr>
          <a:xfrm>
            <a:off x="9555480" y="-4000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6" name="椭圆 75"/>
          <p:cNvSpPr/>
          <p:nvPr>
            <p:custDataLst>
              <p:tags r:id="rId42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7" name="椭圆 76"/>
          <p:cNvSpPr/>
          <p:nvPr>
            <p:custDataLst>
              <p:tags r:id="rId43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8" name="椭圆 77"/>
          <p:cNvSpPr/>
          <p:nvPr>
            <p:custDataLst>
              <p:tags r:id="rId44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9" name="椭圆 78"/>
          <p:cNvSpPr/>
          <p:nvPr>
            <p:custDataLst>
              <p:tags r:id="rId45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0" name="椭圆 79"/>
          <p:cNvSpPr/>
          <p:nvPr>
            <p:custDataLst>
              <p:tags r:id="rId46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1" name="椭圆 80"/>
          <p:cNvSpPr/>
          <p:nvPr>
            <p:custDataLst>
              <p:tags r:id="rId47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3" name="椭圆 252"/>
          <p:cNvSpPr/>
          <p:nvPr>
            <p:custDataLst>
              <p:tags r:id="rId48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4" name="椭圆 253"/>
          <p:cNvSpPr/>
          <p:nvPr>
            <p:custDataLst>
              <p:tags r:id="rId49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5" name="椭圆 254"/>
          <p:cNvSpPr/>
          <p:nvPr>
            <p:custDataLst>
              <p:tags r:id="rId50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6" name="椭圆 255"/>
          <p:cNvSpPr/>
          <p:nvPr>
            <p:custDataLst>
              <p:tags r:id="rId51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7" name="椭圆 246"/>
          <p:cNvSpPr/>
          <p:nvPr>
            <p:custDataLst>
              <p:tags r:id="rId52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8" name="椭圆 247"/>
          <p:cNvSpPr/>
          <p:nvPr>
            <p:custDataLst>
              <p:tags r:id="rId53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9" name="椭圆 248"/>
          <p:cNvSpPr/>
          <p:nvPr>
            <p:custDataLst>
              <p:tags r:id="rId54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50" name="椭圆 249"/>
          <p:cNvSpPr/>
          <p:nvPr>
            <p:custDataLst>
              <p:tags r:id="rId55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1" name="椭圆 240"/>
          <p:cNvSpPr/>
          <p:nvPr>
            <p:custDataLst>
              <p:tags r:id="rId56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2" name="椭圆 241"/>
          <p:cNvSpPr/>
          <p:nvPr>
            <p:custDataLst>
              <p:tags r:id="rId57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3" name="椭圆 242"/>
          <p:cNvSpPr/>
          <p:nvPr>
            <p:custDataLst>
              <p:tags r:id="rId58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44" name="椭圆 243"/>
          <p:cNvSpPr/>
          <p:nvPr>
            <p:custDataLst>
              <p:tags r:id="rId59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5" name="椭圆 234"/>
          <p:cNvSpPr/>
          <p:nvPr>
            <p:custDataLst>
              <p:tags r:id="rId60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6" name="椭圆 235"/>
          <p:cNvSpPr/>
          <p:nvPr>
            <p:custDataLst>
              <p:tags r:id="rId61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7" name="椭圆 236"/>
          <p:cNvSpPr/>
          <p:nvPr>
            <p:custDataLst>
              <p:tags r:id="rId62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8" name="椭圆 237"/>
          <p:cNvSpPr/>
          <p:nvPr>
            <p:custDataLst>
              <p:tags r:id="rId63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9" name="椭圆 228"/>
          <p:cNvSpPr/>
          <p:nvPr>
            <p:custDataLst>
              <p:tags r:id="rId64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0" name="椭圆 229"/>
          <p:cNvSpPr/>
          <p:nvPr>
            <p:custDataLst>
              <p:tags r:id="rId65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1" name="椭圆 230"/>
          <p:cNvSpPr/>
          <p:nvPr>
            <p:custDataLst>
              <p:tags r:id="rId66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32" name="椭圆 231"/>
          <p:cNvSpPr/>
          <p:nvPr>
            <p:custDataLst>
              <p:tags r:id="rId67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8" name="椭圆 217"/>
          <p:cNvSpPr/>
          <p:nvPr>
            <p:custDataLst>
              <p:tags r:id="rId68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9" name="椭圆 218"/>
          <p:cNvSpPr/>
          <p:nvPr>
            <p:custDataLst>
              <p:tags r:id="rId69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0" name="椭圆 219"/>
          <p:cNvSpPr/>
          <p:nvPr>
            <p:custDataLst>
              <p:tags r:id="rId70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21" name="椭圆 220"/>
          <p:cNvSpPr/>
          <p:nvPr>
            <p:custDataLst>
              <p:tags r:id="rId71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2" name="椭圆 211"/>
          <p:cNvSpPr/>
          <p:nvPr>
            <p:custDataLst>
              <p:tags r:id="rId72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3" name="椭圆 212"/>
          <p:cNvSpPr/>
          <p:nvPr>
            <p:custDataLst>
              <p:tags r:id="rId73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4" name="椭圆 213"/>
          <p:cNvSpPr/>
          <p:nvPr>
            <p:custDataLst>
              <p:tags r:id="rId74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15" name="椭圆 214"/>
          <p:cNvSpPr/>
          <p:nvPr>
            <p:custDataLst>
              <p:tags r:id="rId75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6" name="椭圆 205"/>
          <p:cNvSpPr/>
          <p:nvPr>
            <p:custDataLst>
              <p:tags r:id="rId76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7" name="椭圆 206"/>
          <p:cNvSpPr/>
          <p:nvPr>
            <p:custDataLst>
              <p:tags r:id="rId77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8" name="椭圆 207"/>
          <p:cNvSpPr/>
          <p:nvPr>
            <p:custDataLst>
              <p:tags r:id="rId78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9" name="椭圆 208"/>
          <p:cNvSpPr/>
          <p:nvPr>
            <p:custDataLst>
              <p:tags r:id="rId79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80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81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82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3" name="椭圆 202"/>
          <p:cNvSpPr/>
          <p:nvPr>
            <p:custDataLst>
              <p:tags r:id="rId83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4" name="椭圆 193"/>
          <p:cNvSpPr/>
          <p:nvPr>
            <p:custDataLst>
              <p:tags r:id="rId84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85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86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7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8"/>
            </p:custDataLst>
          </p:nvPr>
        </p:nvSpPr>
        <p:spPr>
          <a:xfrm>
            <a:off x="624205" y="2734945"/>
            <a:ext cx="7391400" cy="233172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9"/>
            </p:custDataLst>
          </p:nvPr>
        </p:nvSpPr>
        <p:spPr>
          <a:xfrm>
            <a:off x="854075" y="1958975"/>
            <a:ext cx="1277620" cy="577215"/>
          </a:xfrm>
          <a:prstGeom prst="rect">
            <a:avLst/>
          </a:prstGeom>
          <a:noFill/>
        </p:spPr>
        <p:txBody>
          <a:bodyPr wrap="square" lIns="91440" tIns="45720" rIns="91440" bIns="4572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bg1"/>
                </a:solidFill>
                <a:latin typeface="+mn-lt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/>
            <a:r>
              <a:rPr err="1">
                <a:sym typeface="+mn-ea"/>
              </a:rPr>
              <a:t>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任意多边形: 形状 1"/>
          <p:cNvSpPr/>
          <p:nvPr userDrawn="1">
            <p:custDataLst>
              <p:tags r:id="rId1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任意多边形: 形状 2"/>
          <p:cNvSpPr/>
          <p:nvPr userDrawn="1">
            <p:custDataLst>
              <p:tags r:id="rId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正文"/>
          <p:cNvSpPr txBox="1">
            <a:spLocks noGrp="1"/>
          </p:cNvSpPr>
          <p:nvPr>
            <p:ph idx="46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45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07" name="椭圆 506"/>
          <p:cNvSpPr/>
          <p:nvPr>
            <p:custDataLst>
              <p:tags r:id="rId5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8" name="椭圆 507"/>
          <p:cNvSpPr/>
          <p:nvPr>
            <p:custDataLst>
              <p:tags r:id="rId6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09" name="椭圆 508"/>
          <p:cNvSpPr/>
          <p:nvPr>
            <p:custDataLst>
              <p:tags r:id="rId7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0" name="椭圆 509"/>
          <p:cNvSpPr/>
          <p:nvPr>
            <p:custDataLst>
              <p:tags r:id="rId8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1" name="椭圆 510"/>
          <p:cNvSpPr/>
          <p:nvPr>
            <p:custDataLst>
              <p:tags r:id="rId9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2" name="椭圆 511"/>
          <p:cNvSpPr/>
          <p:nvPr>
            <p:custDataLst>
              <p:tags r:id="rId10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3" name="椭圆 512"/>
          <p:cNvSpPr/>
          <p:nvPr>
            <p:custDataLst>
              <p:tags r:id="rId11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4" name="椭圆 513"/>
          <p:cNvSpPr/>
          <p:nvPr>
            <p:custDataLst>
              <p:tags r:id="rId12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5" name="椭圆 514"/>
          <p:cNvSpPr/>
          <p:nvPr>
            <p:custDataLst>
              <p:tags r:id="rId13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6" name="椭圆 515"/>
          <p:cNvSpPr/>
          <p:nvPr>
            <p:custDataLst>
              <p:tags r:id="rId14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7" name="椭圆 516"/>
          <p:cNvSpPr/>
          <p:nvPr>
            <p:custDataLst>
              <p:tags r:id="rId15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8" name="椭圆 517"/>
          <p:cNvSpPr/>
          <p:nvPr>
            <p:custDataLst>
              <p:tags r:id="rId16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19" name="椭圆 518"/>
          <p:cNvSpPr/>
          <p:nvPr>
            <p:custDataLst>
              <p:tags r:id="rId17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0" name="椭圆 519"/>
          <p:cNvSpPr/>
          <p:nvPr>
            <p:custDataLst>
              <p:tags r:id="rId18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1" name="椭圆 520"/>
          <p:cNvSpPr/>
          <p:nvPr>
            <p:custDataLst>
              <p:tags r:id="rId19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2" name="椭圆 521"/>
          <p:cNvSpPr/>
          <p:nvPr>
            <p:custDataLst>
              <p:tags r:id="rId20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3" name="椭圆 522"/>
          <p:cNvSpPr/>
          <p:nvPr>
            <p:custDataLst>
              <p:tags r:id="rId21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4" name="椭圆 523"/>
          <p:cNvSpPr/>
          <p:nvPr>
            <p:custDataLst>
              <p:tags r:id="rId22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5" name="椭圆 524"/>
          <p:cNvSpPr/>
          <p:nvPr>
            <p:custDataLst>
              <p:tags r:id="rId23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6" name="椭圆 525"/>
          <p:cNvSpPr/>
          <p:nvPr>
            <p:custDataLst>
              <p:tags r:id="rId24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7" name="椭圆 526"/>
          <p:cNvSpPr/>
          <p:nvPr>
            <p:custDataLst>
              <p:tags r:id="rId25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8" name="椭圆 527"/>
          <p:cNvSpPr/>
          <p:nvPr>
            <p:custDataLst>
              <p:tags r:id="rId26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29" name="椭圆 528"/>
          <p:cNvSpPr/>
          <p:nvPr>
            <p:custDataLst>
              <p:tags r:id="rId27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0" name="椭圆 529"/>
          <p:cNvSpPr/>
          <p:nvPr>
            <p:custDataLst>
              <p:tags r:id="rId28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1" name="椭圆 530"/>
          <p:cNvSpPr/>
          <p:nvPr>
            <p:custDataLst>
              <p:tags r:id="rId29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2" name="椭圆 531"/>
          <p:cNvSpPr/>
          <p:nvPr>
            <p:custDataLst>
              <p:tags r:id="rId30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3" name="椭圆 532"/>
          <p:cNvSpPr/>
          <p:nvPr>
            <p:custDataLst>
              <p:tags r:id="rId31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4" name="椭圆 533"/>
          <p:cNvSpPr/>
          <p:nvPr>
            <p:custDataLst>
              <p:tags r:id="rId32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5" name="椭圆 534"/>
          <p:cNvSpPr/>
          <p:nvPr>
            <p:custDataLst>
              <p:tags r:id="rId33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6" name="椭圆 535"/>
          <p:cNvSpPr/>
          <p:nvPr>
            <p:custDataLst>
              <p:tags r:id="rId34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7" name="椭圆 536"/>
          <p:cNvSpPr/>
          <p:nvPr>
            <p:custDataLst>
              <p:tags r:id="rId35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8" name="椭圆 537"/>
          <p:cNvSpPr/>
          <p:nvPr>
            <p:custDataLst>
              <p:tags r:id="rId36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39" name="椭圆 538"/>
          <p:cNvSpPr/>
          <p:nvPr>
            <p:custDataLst>
              <p:tags r:id="rId37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0" name="椭圆 539"/>
          <p:cNvSpPr/>
          <p:nvPr>
            <p:custDataLst>
              <p:tags r:id="rId38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1" name="椭圆 540"/>
          <p:cNvSpPr/>
          <p:nvPr>
            <p:custDataLst>
              <p:tags r:id="rId39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2" name="椭圆 541"/>
          <p:cNvSpPr/>
          <p:nvPr>
            <p:custDataLst>
              <p:tags r:id="rId40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3" name="椭圆 542"/>
          <p:cNvSpPr/>
          <p:nvPr>
            <p:custDataLst>
              <p:tags r:id="rId41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4" name="椭圆 543"/>
          <p:cNvSpPr/>
          <p:nvPr>
            <p:custDataLst>
              <p:tags r:id="rId42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5" name="椭圆 544"/>
          <p:cNvSpPr/>
          <p:nvPr>
            <p:custDataLst>
              <p:tags r:id="rId43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546" name="椭圆 545"/>
          <p:cNvSpPr/>
          <p:nvPr>
            <p:custDataLst>
              <p:tags r:id="rId44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5"/>
            </p:custDataLst>
          </p:nvPr>
        </p:nvSpPr>
        <p:spPr>
          <a:xfrm>
            <a:off x="608400" y="442348"/>
            <a:ext cx="10969200" cy="68135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正文"/>
          <p:cNvSpPr txBox="1">
            <a:spLocks noGrp="1"/>
          </p:cNvSpPr>
          <p:nvPr>
            <p:ph idx="48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7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46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45"/>
            <p:custDataLst>
              <p:tags r:id="rId6"/>
            </p:custDataLst>
          </p:nvPr>
        </p:nvSpPr>
        <p:spPr>
          <a:xfrm>
            <a:off x="608400" y="1429865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7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8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9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0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1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2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3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4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5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6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7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8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9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0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1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2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3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4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5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6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7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8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9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0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1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2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3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4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5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6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7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8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9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0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1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2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3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4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5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6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47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48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9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0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3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5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6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7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8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9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0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1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2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3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4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5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6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7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8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19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0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1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2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3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4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5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6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7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8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29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0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1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2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3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4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5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6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7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8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39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0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1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2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3"/>
            </p:custDataLst>
          </p:nvPr>
        </p:nvSpPr>
        <p:spPr>
          <a:xfrm>
            <a:off x="608400" y="45986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任意多边形: 形状 4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2" name="椭圆 201"/>
          <p:cNvSpPr/>
          <p:nvPr>
            <p:custDataLst>
              <p:tags r:id="rId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6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7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9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10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11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12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1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14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15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16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17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1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19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0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1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2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4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5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6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7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9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30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31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32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3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34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35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36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37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3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39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40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41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6" name="椭圆 125"/>
          <p:cNvSpPr/>
          <p:nvPr>
            <p:custDataLst>
              <p:tags r:id="rId42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正文"/>
          <p:cNvSpPr txBox="1">
            <a:spLocks noGrp="1"/>
          </p:cNvSpPr>
          <p:nvPr>
            <p:ph idx="44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algn="l"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algn="l">
              <a:buClrTx/>
              <a:buSzTx/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algn="l">
              <a:buClrTx/>
              <a:buSzTx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algn="l">
              <a:buClrTx/>
              <a:buSzTx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algn="l">
              <a:buClrTx/>
              <a:buSzTx/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任意多边形: 形状 1"/>
          <p:cNvSpPr/>
          <p:nvPr userDrawn="1">
            <p:custDataLst>
              <p:tags r:id="rId2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副标题"/>
          <p:cNvSpPr txBox="1">
            <a:spLocks noGrp="1"/>
          </p:cNvSpPr>
          <p:nvPr>
            <p:ph type="body" idx="45" hasCustomPrompt="1"/>
            <p:custDataLst>
              <p:tags r:id="rId3"/>
            </p:custDataLst>
          </p:nvPr>
        </p:nvSpPr>
        <p:spPr>
          <a:xfrm>
            <a:off x="608400" y="1237350"/>
            <a:ext cx="10969200" cy="4000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26" name="椭圆 125"/>
          <p:cNvSpPr/>
          <p:nvPr>
            <p:custDataLst>
              <p:tags r:id="rId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1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1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1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1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1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1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1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1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1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1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2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2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2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2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2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2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2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2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2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2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3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3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3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3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3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3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3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3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3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3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4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4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4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4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4"/>
            </p:custDataLst>
          </p:nvPr>
        </p:nvSpPr>
        <p:spPr>
          <a:xfrm>
            <a:off x="608400" y="458590"/>
            <a:ext cx="10969200" cy="646331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0" normalizeH="0" baseline="0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uFillTx/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: 圆角 1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任意多边形: 形状 5"/>
          <p:cNvSpPr/>
          <p:nvPr>
            <p:custDataLst>
              <p:tags r:id="rId2"/>
            </p:custDataLst>
          </p:nvPr>
        </p:nvSpPr>
        <p:spPr>
          <a:xfrm>
            <a:off x="1142998" y="0"/>
            <a:ext cx="11049002" cy="6858000"/>
          </a:xfrm>
          <a:custGeom>
            <a:gdLst>
              <a:gd name="connsiteX0" fmla="*/ 6387353 w 11049002"/>
              <a:gd name="connsiteY0" fmla="*/ 634894 h 6858000"/>
              <a:gd name="connsiteX1" fmla="*/ 3556734 w 11049002"/>
              <a:gd name="connsiteY1" fmla="*/ 3465513 h 6858000"/>
              <a:gd name="connsiteX2" fmla="*/ 6387353 w 11049002"/>
              <a:gd name="connsiteY2" fmla="*/ 6296132 h 6858000"/>
              <a:gd name="connsiteX3" fmla="*/ 9217972 w 11049002"/>
              <a:gd name="connsiteY3" fmla="*/ 3465513 h 6858000"/>
              <a:gd name="connsiteX4" fmla="*/ 6387353 w 11049002"/>
              <a:gd name="connsiteY4" fmla="*/ 634894 h 6858000"/>
              <a:gd name="connsiteX5" fmla="*/ 1023086 w 11049002"/>
              <a:gd name="connsiteY5" fmla="*/ 0 h 6858000"/>
              <a:gd name="connsiteX6" fmla="*/ 11049002 w 11049002"/>
              <a:gd name="connsiteY6" fmla="*/ 0 h 6858000"/>
              <a:gd name="connsiteX7" fmla="*/ 11049002 w 11049002"/>
              <a:gd name="connsiteY7" fmla="*/ 6858000 h 6858000"/>
              <a:gd name="connsiteX8" fmla="*/ 976270 w 11049002"/>
              <a:gd name="connsiteY8" fmla="*/ 6858000 h 6858000"/>
              <a:gd name="connsiteX9" fmla="*/ 924719 w 11049002"/>
              <a:gd name="connsiteY9" fmla="*/ 6777588 h 6858000"/>
              <a:gd name="connsiteX10" fmla="*/ 0 w 11049002"/>
              <a:gd name="connsiteY10" fmla="*/ 3465513 h 6858000"/>
              <a:gd name="connsiteX11" fmla="*/ 924719 w 11049002"/>
              <a:gd name="connsiteY11" fmla="*/ 153438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049002" h="6858000">
                <a:moveTo>
                  <a:pt x="6387353" y="634894"/>
                </a:moveTo>
                <a:cubicBezTo>
                  <a:pt x="4824045" y="634894"/>
                  <a:pt x="3556734" y="1902205"/>
                  <a:pt x="3556734" y="3465513"/>
                </a:cubicBezTo>
                <a:cubicBezTo>
                  <a:pt x="3556734" y="5028821"/>
                  <a:pt x="4824045" y="6296132"/>
                  <a:pt x="6387353" y="6296132"/>
                </a:cubicBezTo>
                <a:cubicBezTo>
                  <a:pt x="7950661" y="6296132"/>
                  <a:pt x="9217972" y="5028821"/>
                  <a:pt x="9217972" y="3465513"/>
                </a:cubicBezTo>
                <a:cubicBezTo>
                  <a:pt x="9217972" y="1902205"/>
                  <a:pt x="7950661" y="634894"/>
                  <a:pt x="6387353" y="634894"/>
                </a:cubicBezTo>
                <a:close/>
                <a:moveTo>
                  <a:pt x="1023086" y="0"/>
                </a:moveTo>
                <a:lnTo>
                  <a:pt x="11049002" y="0"/>
                </a:lnTo>
                <a:lnTo>
                  <a:pt x="11049002" y="6858000"/>
                </a:lnTo>
                <a:lnTo>
                  <a:pt x="976270" y="6858000"/>
                </a:lnTo>
                <a:lnTo>
                  <a:pt x="924719" y="6777588"/>
                </a:lnTo>
                <a:cubicBezTo>
                  <a:pt x="337916" y="5811840"/>
                  <a:pt x="0" y="4678139"/>
                  <a:pt x="0" y="3465513"/>
                </a:cubicBezTo>
                <a:cubicBezTo>
                  <a:pt x="0" y="2252888"/>
                  <a:pt x="337916" y="1119187"/>
                  <a:pt x="924719" y="153438"/>
                </a:cubicBez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pic>
        <p:nvPicPr>
          <p:cNvPr id="259" name="图片 258" descr="亮着灯的房子&#10;&#10;低可信度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28" b="24782"/>
          <a:stretch>
            <a:fillRect/>
          </a:stretch>
        </p:blipFill>
        <p:spPr>
          <a:xfrm flipH="1">
            <a:off x="3938872" y="1225475"/>
            <a:ext cx="8253129" cy="5632525"/>
          </a:xfrm>
          <a:custGeom>
            <a:gdLst>
              <a:gd name="connsiteX0" fmla="*/ 8253129 w 8253129"/>
              <a:gd name="connsiteY0" fmla="*/ 0 h 5632525"/>
              <a:gd name="connsiteX1" fmla="*/ 0 w 8253129"/>
              <a:gd name="connsiteY1" fmla="*/ 0 h 5632525"/>
              <a:gd name="connsiteX2" fmla="*/ 0 w 8253129"/>
              <a:gd name="connsiteY2" fmla="*/ 5632525 h 5632525"/>
              <a:gd name="connsiteX3" fmla="*/ 8253129 w 8253129"/>
              <a:gd name="connsiteY3" fmla="*/ 5632525 h 56325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53128" h="5632525">
                <a:moveTo>
                  <a:pt x="8253129" y="0"/>
                </a:moveTo>
                <a:lnTo>
                  <a:pt x="0" y="0"/>
                </a:lnTo>
                <a:lnTo>
                  <a:pt x="0" y="5632525"/>
                </a:lnTo>
                <a:lnTo>
                  <a:pt x="8253129" y="5632525"/>
                </a:lnTo>
                <a:close/>
              </a:path>
            </a:pathLst>
          </a:custGeom>
        </p:spPr>
      </p:pic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849884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69" name="椭圆 268"/>
          <p:cNvSpPr/>
          <p:nvPr>
            <p:custDataLst>
              <p:tags r:id="rId6"/>
            </p:custDataLst>
          </p:nvPr>
        </p:nvSpPr>
        <p:spPr>
          <a:xfrm>
            <a:off x="870902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4" name="椭圆 273"/>
          <p:cNvSpPr/>
          <p:nvPr>
            <p:custDataLst>
              <p:tags r:id="rId7"/>
            </p:custDataLst>
          </p:nvPr>
        </p:nvSpPr>
        <p:spPr>
          <a:xfrm>
            <a:off x="891984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5" name="椭圆 274"/>
          <p:cNvSpPr/>
          <p:nvPr>
            <p:custDataLst>
              <p:tags r:id="rId8"/>
            </p:custDataLst>
          </p:nvPr>
        </p:nvSpPr>
        <p:spPr>
          <a:xfrm>
            <a:off x="913003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6" name="椭圆 275"/>
          <p:cNvSpPr/>
          <p:nvPr>
            <p:custDataLst>
              <p:tags r:id="rId9"/>
            </p:custDataLst>
          </p:nvPr>
        </p:nvSpPr>
        <p:spPr>
          <a:xfrm>
            <a:off x="9340850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7" name="椭圆 276"/>
          <p:cNvSpPr/>
          <p:nvPr>
            <p:custDataLst>
              <p:tags r:id="rId10"/>
            </p:custDataLst>
          </p:nvPr>
        </p:nvSpPr>
        <p:spPr>
          <a:xfrm>
            <a:off x="9551035" y="31813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8" name="椭圆 277"/>
          <p:cNvSpPr/>
          <p:nvPr>
            <p:custDataLst>
              <p:tags r:id="rId11"/>
            </p:custDataLst>
          </p:nvPr>
        </p:nvSpPr>
        <p:spPr>
          <a:xfrm>
            <a:off x="849884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79" name="椭圆 278"/>
          <p:cNvSpPr/>
          <p:nvPr>
            <p:custDataLst>
              <p:tags r:id="rId12"/>
            </p:custDataLst>
          </p:nvPr>
        </p:nvSpPr>
        <p:spPr>
          <a:xfrm>
            <a:off x="870902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0" name="椭圆 279"/>
          <p:cNvSpPr/>
          <p:nvPr>
            <p:custDataLst>
              <p:tags r:id="rId13"/>
            </p:custDataLst>
          </p:nvPr>
        </p:nvSpPr>
        <p:spPr>
          <a:xfrm>
            <a:off x="891984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1" name="椭圆 280"/>
          <p:cNvSpPr/>
          <p:nvPr>
            <p:custDataLst>
              <p:tags r:id="rId14"/>
            </p:custDataLst>
          </p:nvPr>
        </p:nvSpPr>
        <p:spPr>
          <a:xfrm>
            <a:off x="913003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2" name="椭圆 281"/>
          <p:cNvSpPr/>
          <p:nvPr>
            <p:custDataLst>
              <p:tags r:id="rId15"/>
            </p:custDataLst>
          </p:nvPr>
        </p:nvSpPr>
        <p:spPr>
          <a:xfrm>
            <a:off x="9340850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3" name="椭圆 282"/>
          <p:cNvSpPr/>
          <p:nvPr>
            <p:custDataLst>
              <p:tags r:id="rId16"/>
            </p:custDataLst>
          </p:nvPr>
        </p:nvSpPr>
        <p:spPr>
          <a:xfrm>
            <a:off x="9551035" y="50228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4" name="椭圆 283"/>
          <p:cNvSpPr/>
          <p:nvPr>
            <p:custDataLst>
              <p:tags r:id="rId17"/>
            </p:custDataLst>
          </p:nvPr>
        </p:nvSpPr>
        <p:spPr>
          <a:xfrm>
            <a:off x="849884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5" name="椭圆 284"/>
          <p:cNvSpPr/>
          <p:nvPr>
            <p:custDataLst>
              <p:tags r:id="rId18"/>
            </p:custDataLst>
          </p:nvPr>
        </p:nvSpPr>
        <p:spPr>
          <a:xfrm>
            <a:off x="870902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6" name="椭圆 285"/>
          <p:cNvSpPr/>
          <p:nvPr>
            <p:custDataLst>
              <p:tags r:id="rId19"/>
            </p:custDataLst>
          </p:nvPr>
        </p:nvSpPr>
        <p:spPr>
          <a:xfrm>
            <a:off x="891984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7" name="椭圆 286"/>
          <p:cNvSpPr/>
          <p:nvPr>
            <p:custDataLst>
              <p:tags r:id="rId20"/>
            </p:custDataLst>
          </p:nvPr>
        </p:nvSpPr>
        <p:spPr>
          <a:xfrm>
            <a:off x="913003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8" name="椭圆 287"/>
          <p:cNvSpPr/>
          <p:nvPr>
            <p:custDataLst>
              <p:tags r:id="rId21"/>
            </p:custDataLst>
          </p:nvPr>
        </p:nvSpPr>
        <p:spPr>
          <a:xfrm>
            <a:off x="9340850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89" name="椭圆 288"/>
          <p:cNvSpPr/>
          <p:nvPr>
            <p:custDataLst>
              <p:tags r:id="rId22"/>
            </p:custDataLst>
          </p:nvPr>
        </p:nvSpPr>
        <p:spPr>
          <a:xfrm>
            <a:off x="9551035" y="68580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0" name="椭圆 289"/>
          <p:cNvSpPr/>
          <p:nvPr>
            <p:custDataLst>
              <p:tags r:id="rId23"/>
            </p:custDataLst>
          </p:nvPr>
        </p:nvSpPr>
        <p:spPr>
          <a:xfrm>
            <a:off x="849884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1" name="椭圆 290"/>
          <p:cNvSpPr/>
          <p:nvPr>
            <p:custDataLst>
              <p:tags r:id="rId24"/>
            </p:custDataLst>
          </p:nvPr>
        </p:nvSpPr>
        <p:spPr>
          <a:xfrm>
            <a:off x="870902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2" name="椭圆 291"/>
          <p:cNvSpPr/>
          <p:nvPr>
            <p:custDataLst>
              <p:tags r:id="rId25"/>
            </p:custDataLst>
          </p:nvPr>
        </p:nvSpPr>
        <p:spPr>
          <a:xfrm>
            <a:off x="891984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3" name="椭圆 292"/>
          <p:cNvSpPr/>
          <p:nvPr>
            <p:custDataLst>
              <p:tags r:id="rId26"/>
            </p:custDataLst>
          </p:nvPr>
        </p:nvSpPr>
        <p:spPr>
          <a:xfrm>
            <a:off x="913003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4" name="椭圆 293"/>
          <p:cNvSpPr/>
          <p:nvPr>
            <p:custDataLst>
              <p:tags r:id="rId27"/>
            </p:custDataLst>
          </p:nvPr>
        </p:nvSpPr>
        <p:spPr>
          <a:xfrm>
            <a:off x="9340850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5" name="椭圆 294"/>
          <p:cNvSpPr/>
          <p:nvPr>
            <p:custDataLst>
              <p:tags r:id="rId28"/>
            </p:custDataLst>
          </p:nvPr>
        </p:nvSpPr>
        <p:spPr>
          <a:xfrm>
            <a:off x="9551035" y="86995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6" name="椭圆 295"/>
          <p:cNvSpPr/>
          <p:nvPr>
            <p:custDataLst>
              <p:tags r:id="rId29"/>
            </p:custDataLst>
          </p:nvPr>
        </p:nvSpPr>
        <p:spPr>
          <a:xfrm>
            <a:off x="849884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7" name="椭圆 296"/>
          <p:cNvSpPr/>
          <p:nvPr>
            <p:custDataLst>
              <p:tags r:id="rId30"/>
            </p:custDataLst>
          </p:nvPr>
        </p:nvSpPr>
        <p:spPr>
          <a:xfrm>
            <a:off x="870902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8" name="椭圆 297"/>
          <p:cNvSpPr/>
          <p:nvPr>
            <p:custDataLst>
              <p:tags r:id="rId31"/>
            </p:custDataLst>
          </p:nvPr>
        </p:nvSpPr>
        <p:spPr>
          <a:xfrm>
            <a:off x="891984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99" name="椭圆 298"/>
          <p:cNvSpPr/>
          <p:nvPr>
            <p:custDataLst>
              <p:tags r:id="rId32"/>
            </p:custDataLst>
          </p:nvPr>
        </p:nvSpPr>
        <p:spPr>
          <a:xfrm>
            <a:off x="913003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0" name="椭圆 299"/>
          <p:cNvSpPr/>
          <p:nvPr>
            <p:custDataLst>
              <p:tags r:id="rId33"/>
            </p:custDataLst>
          </p:nvPr>
        </p:nvSpPr>
        <p:spPr>
          <a:xfrm>
            <a:off x="9340850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1" name="椭圆 300"/>
          <p:cNvSpPr/>
          <p:nvPr>
            <p:custDataLst>
              <p:tags r:id="rId34"/>
            </p:custDataLst>
          </p:nvPr>
        </p:nvSpPr>
        <p:spPr>
          <a:xfrm>
            <a:off x="9551035" y="1053465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2" name="任意多边形: 形状 301"/>
          <p:cNvSpPr/>
          <p:nvPr>
            <p:custDataLst>
              <p:tags r:id="rId35"/>
            </p:custDataLst>
          </p:nvPr>
        </p:nvSpPr>
        <p:spPr>
          <a:xfrm>
            <a:off x="850328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3" name="任意多边形: 形状 302"/>
          <p:cNvSpPr/>
          <p:nvPr>
            <p:custDataLst>
              <p:tags r:id="rId36"/>
            </p:custDataLst>
          </p:nvPr>
        </p:nvSpPr>
        <p:spPr>
          <a:xfrm>
            <a:off x="871347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4" name="任意多边形: 形状 303"/>
          <p:cNvSpPr/>
          <p:nvPr>
            <p:custDataLst>
              <p:tags r:id="rId37"/>
            </p:custDataLst>
          </p:nvPr>
        </p:nvSpPr>
        <p:spPr>
          <a:xfrm>
            <a:off x="892429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5" name="任意多边形: 形状 304"/>
          <p:cNvSpPr/>
          <p:nvPr>
            <p:custDataLst>
              <p:tags r:id="rId38"/>
            </p:custDataLst>
          </p:nvPr>
        </p:nvSpPr>
        <p:spPr>
          <a:xfrm>
            <a:off x="913447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6" name="任意多边形: 形状 305"/>
          <p:cNvSpPr/>
          <p:nvPr>
            <p:custDataLst>
              <p:tags r:id="rId39"/>
            </p:custDataLst>
          </p:nvPr>
        </p:nvSpPr>
        <p:spPr>
          <a:xfrm>
            <a:off x="9345295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7" name="任意多边形: 形状 306"/>
          <p:cNvSpPr/>
          <p:nvPr>
            <p:custDataLst>
              <p:tags r:id="rId40"/>
            </p:custDataLst>
          </p:nvPr>
        </p:nvSpPr>
        <p:spPr>
          <a:xfrm>
            <a:off x="9555480" y="0"/>
            <a:ext cx="90170" cy="50165"/>
          </a:xfrm>
          <a:custGeom>
            <a:gdLst>
              <a:gd name="connsiteX0" fmla="*/ 2084 w 90432"/>
              <a:gd name="connsiteY0" fmla="*/ 0 h 50248"/>
              <a:gd name="connsiteX1" fmla="*/ 88348 w 90432"/>
              <a:gd name="connsiteY1" fmla="*/ 0 h 50248"/>
              <a:gd name="connsiteX2" fmla="*/ 90432 w 90432"/>
              <a:gd name="connsiteY2" fmla="*/ 5032 h 50248"/>
              <a:gd name="connsiteX3" fmla="*/ 45216 w 90432"/>
              <a:gd name="connsiteY3" fmla="*/ 50248 h 50248"/>
              <a:gd name="connsiteX4" fmla="*/ 0 w 90432"/>
              <a:gd name="connsiteY4" fmla="*/ 5032 h 502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432" h="50248">
                <a:moveTo>
                  <a:pt x="2084" y="0"/>
                </a:moveTo>
                <a:lnTo>
                  <a:pt x="88348" y="0"/>
                </a:lnTo>
                <a:lnTo>
                  <a:pt x="90432" y="5032"/>
                </a:lnTo>
                <a:cubicBezTo>
                  <a:pt x="90432" y="30004"/>
                  <a:pt x="70188" y="50248"/>
                  <a:pt x="45216" y="50248"/>
                </a:cubicBezTo>
                <a:cubicBezTo>
                  <a:pt x="20244" y="50248"/>
                  <a:pt x="0" y="30004"/>
                  <a:pt x="0" y="5032"/>
                </a:cubicBezTo>
                <a:close/>
              </a:path>
            </a:pathLst>
          </a:cu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8" name="椭圆 307"/>
          <p:cNvSpPr/>
          <p:nvPr>
            <p:custDataLst>
              <p:tags r:id="rId41"/>
            </p:custDataLst>
          </p:nvPr>
        </p:nvSpPr>
        <p:spPr>
          <a:xfrm>
            <a:off x="850328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09" name="椭圆 308"/>
          <p:cNvSpPr/>
          <p:nvPr>
            <p:custDataLst>
              <p:tags r:id="rId42"/>
            </p:custDataLst>
          </p:nvPr>
        </p:nvSpPr>
        <p:spPr>
          <a:xfrm>
            <a:off x="871347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0" name="椭圆 309"/>
          <p:cNvSpPr/>
          <p:nvPr>
            <p:custDataLst>
              <p:tags r:id="rId43"/>
            </p:custDataLst>
          </p:nvPr>
        </p:nvSpPr>
        <p:spPr>
          <a:xfrm>
            <a:off x="892429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1" name="椭圆 310"/>
          <p:cNvSpPr/>
          <p:nvPr>
            <p:custDataLst>
              <p:tags r:id="rId44"/>
            </p:custDataLst>
          </p:nvPr>
        </p:nvSpPr>
        <p:spPr>
          <a:xfrm>
            <a:off x="913447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2" name="椭圆 311"/>
          <p:cNvSpPr/>
          <p:nvPr>
            <p:custDataLst>
              <p:tags r:id="rId45"/>
            </p:custDataLst>
          </p:nvPr>
        </p:nvSpPr>
        <p:spPr>
          <a:xfrm>
            <a:off x="9345295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3" name="椭圆 312"/>
          <p:cNvSpPr/>
          <p:nvPr>
            <p:custDataLst>
              <p:tags r:id="rId46"/>
            </p:custDataLst>
          </p:nvPr>
        </p:nvSpPr>
        <p:spPr>
          <a:xfrm>
            <a:off x="9555480" y="143510"/>
            <a:ext cx="90170" cy="90170"/>
          </a:xfrm>
          <a:prstGeom prst="ellipse">
            <a:avLst/>
          </a:prstGeom>
          <a:solidFill>
            <a:schemeClr val="accent2">
              <a:alpha val="49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5" name="椭圆 314"/>
          <p:cNvSpPr/>
          <p:nvPr>
            <p:custDataLst>
              <p:tags r:id="rId47"/>
            </p:custDataLst>
          </p:nvPr>
        </p:nvSpPr>
        <p:spPr>
          <a:xfrm rot="5400000">
            <a:off x="151257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6" name="椭圆 315"/>
          <p:cNvSpPr/>
          <p:nvPr>
            <p:custDataLst>
              <p:tags r:id="rId48"/>
            </p:custDataLst>
          </p:nvPr>
        </p:nvSpPr>
        <p:spPr>
          <a:xfrm rot="5400000">
            <a:off x="151257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7" name="椭圆 316"/>
          <p:cNvSpPr/>
          <p:nvPr>
            <p:custDataLst>
              <p:tags r:id="rId49"/>
            </p:custDataLst>
          </p:nvPr>
        </p:nvSpPr>
        <p:spPr>
          <a:xfrm rot="5400000">
            <a:off x="151257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8" name="椭圆 317"/>
          <p:cNvSpPr/>
          <p:nvPr>
            <p:custDataLst>
              <p:tags r:id="rId50"/>
            </p:custDataLst>
          </p:nvPr>
        </p:nvSpPr>
        <p:spPr>
          <a:xfrm rot="5400000">
            <a:off x="151257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19" name="椭圆 318"/>
          <p:cNvSpPr/>
          <p:nvPr>
            <p:custDataLst>
              <p:tags r:id="rId51"/>
            </p:custDataLst>
          </p:nvPr>
        </p:nvSpPr>
        <p:spPr>
          <a:xfrm rot="5400000">
            <a:off x="132842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0" name="椭圆 319"/>
          <p:cNvSpPr/>
          <p:nvPr>
            <p:custDataLst>
              <p:tags r:id="rId52"/>
            </p:custDataLst>
          </p:nvPr>
        </p:nvSpPr>
        <p:spPr>
          <a:xfrm rot="5400000">
            <a:off x="132842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1" name="椭圆 320"/>
          <p:cNvSpPr/>
          <p:nvPr>
            <p:custDataLst>
              <p:tags r:id="rId53"/>
            </p:custDataLst>
          </p:nvPr>
        </p:nvSpPr>
        <p:spPr>
          <a:xfrm rot="5400000">
            <a:off x="132842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2" name="椭圆 321"/>
          <p:cNvSpPr/>
          <p:nvPr>
            <p:custDataLst>
              <p:tags r:id="rId54"/>
            </p:custDataLst>
          </p:nvPr>
        </p:nvSpPr>
        <p:spPr>
          <a:xfrm rot="5400000">
            <a:off x="132842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3" name="椭圆 322"/>
          <p:cNvSpPr/>
          <p:nvPr>
            <p:custDataLst>
              <p:tags r:id="rId55"/>
            </p:custDataLst>
          </p:nvPr>
        </p:nvSpPr>
        <p:spPr>
          <a:xfrm rot="5400000">
            <a:off x="114490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4" name="椭圆 323"/>
          <p:cNvSpPr/>
          <p:nvPr>
            <p:custDataLst>
              <p:tags r:id="rId56"/>
            </p:custDataLst>
          </p:nvPr>
        </p:nvSpPr>
        <p:spPr>
          <a:xfrm rot="5400000">
            <a:off x="114490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5" name="椭圆 324"/>
          <p:cNvSpPr/>
          <p:nvPr>
            <p:custDataLst>
              <p:tags r:id="rId57"/>
            </p:custDataLst>
          </p:nvPr>
        </p:nvSpPr>
        <p:spPr>
          <a:xfrm rot="5400000">
            <a:off x="114490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6" name="椭圆 325"/>
          <p:cNvSpPr/>
          <p:nvPr>
            <p:custDataLst>
              <p:tags r:id="rId58"/>
            </p:custDataLst>
          </p:nvPr>
        </p:nvSpPr>
        <p:spPr>
          <a:xfrm rot="5400000">
            <a:off x="114490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7" name="椭圆 326"/>
          <p:cNvSpPr/>
          <p:nvPr>
            <p:custDataLst>
              <p:tags r:id="rId59"/>
            </p:custDataLst>
          </p:nvPr>
        </p:nvSpPr>
        <p:spPr>
          <a:xfrm rot="5400000">
            <a:off x="960755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8" name="椭圆 327"/>
          <p:cNvSpPr/>
          <p:nvPr>
            <p:custDataLst>
              <p:tags r:id="rId60"/>
            </p:custDataLst>
          </p:nvPr>
        </p:nvSpPr>
        <p:spPr>
          <a:xfrm rot="5400000">
            <a:off x="960755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29" name="椭圆 328"/>
          <p:cNvSpPr/>
          <p:nvPr>
            <p:custDataLst>
              <p:tags r:id="rId61"/>
            </p:custDataLst>
          </p:nvPr>
        </p:nvSpPr>
        <p:spPr>
          <a:xfrm rot="5400000">
            <a:off x="960755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0" name="椭圆 329"/>
          <p:cNvSpPr/>
          <p:nvPr>
            <p:custDataLst>
              <p:tags r:id="rId62"/>
            </p:custDataLst>
          </p:nvPr>
        </p:nvSpPr>
        <p:spPr>
          <a:xfrm rot="5400000">
            <a:off x="960755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1" name="椭圆 330"/>
          <p:cNvSpPr/>
          <p:nvPr>
            <p:custDataLst>
              <p:tags r:id="rId63"/>
            </p:custDataLst>
          </p:nvPr>
        </p:nvSpPr>
        <p:spPr>
          <a:xfrm rot="5400000">
            <a:off x="777240" y="607187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2" name="椭圆 331"/>
          <p:cNvSpPr/>
          <p:nvPr>
            <p:custDataLst>
              <p:tags r:id="rId64"/>
            </p:custDataLst>
          </p:nvPr>
        </p:nvSpPr>
        <p:spPr>
          <a:xfrm rot="5400000">
            <a:off x="777240" y="628205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3" name="椭圆 332"/>
          <p:cNvSpPr/>
          <p:nvPr>
            <p:custDataLst>
              <p:tags r:id="rId65"/>
            </p:custDataLst>
          </p:nvPr>
        </p:nvSpPr>
        <p:spPr>
          <a:xfrm rot="5400000">
            <a:off x="777240" y="649287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4" name="椭圆 333"/>
          <p:cNvSpPr/>
          <p:nvPr>
            <p:custDataLst>
              <p:tags r:id="rId66"/>
            </p:custDataLst>
          </p:nvPr>
        </p:nvSpPr>
        <p:spPr>
          <a:xfrm rot="5400000">
            <a:off x="777240" y="670369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5" name="椭圆 334"/>
          <p:cNvSpPr/>
          <p:nvPr>
            <p:custDataLst>
              <p:tags r:id="rId67"/>
            </p:custDataLst>
          </p:nvPr>
        </p:nvSpPr>
        <p:spPr>
          <a:xfrm rot="5400000">
            <a:off x="242252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6" name="椭圆 335"/>
          <p:cNvSpPr/>
          <p:nvPr>
            <p:custDataLst>
              <p:tags r:id="rId68"/>
            </p:custDataLst>
          </p:nvPr>
        </p:nvSpPr>
        <p:spPr>
          <a:xfrm rot="5400000">
            <a:off x="242252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7" name="椭圆 336"/>
          <p:cNvSpPr/>
          <p:nvPr>
            <p:custDataLst>
              <p:tags r:id="rId69"/>
            </p:custDataLst>
          </p:nvPr>
        </p:nvSpPr>
        <p:spPr>
          <a:xfrm rot="5400000">
            <a:off x="242252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8" name="椭圆 337"/>
          <p:cNvSpPr/>
          <p:nvPr>
            <p:custDataLst>
              <p:tags r:id="rId70"/>
            </p:custDataLst>
          </p:nvPr>
        </p:nvSpPr>
        <p:spPr>
          <a:xfrm rot="5400000">
            <a:off x="242252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39" name="椭圆 338"/>
          <p:cNvSpPr/>
          <p:nvPr>
            <p:custDataLst>
              <p:tags r:id="rId71"/>
            </p:custDataLst>
          </p:nvPr>
        </p:nvSpPr>
        <p:spPr>
          <a:xfrm rot="5400000">
            <a:off x="223837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0" name="椭圆 339"/>
          <p:cNvSpPr/>
          <p:nvPr>
            <p:custDataLst>
              <p:tags r:id="rId72"/>
            </p:custDataLst>
          </p:nvPr>
        </p:nvSpPr>
        <p:spPr>
          <a:xfrm rot="5400000">
            <a:off x="223837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1" name="椭圆 340"/>
          <p:cNvSpPr/>
          <p:nvPr>
            <p:custDataLst>
              <p:tags r:id="rId73"/>
            </p:custDataLst>
          </p:nvPr>
        </p:nvSpPr>
        <p:spPr>
          <a:xfrm rot="5400000">
            <a:off x="223837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2" name="椭圆 341"/>
          <p:cNvSpPr/>
          <p:nvPr>
            <p:custDataLst>
              <p:tags r:id="rId74"/>
            </p:custDataLst>
          </p:nvPr>
        </p:nvSpPr>
        <p:spPr>
          <a:xfrm rot="5400000">
            <a:off x="223837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3" name="椭圆 342"/>
          <p:cNvSpPr/>
          <p:nvPr>
            <p:custDataLst>
              <p:tags r:id="rId75"/>
            </p:custDataLst>
          </p:nvPr>
        </p:nvSpPr>
        <p:spPr>
          <a:xfrm rot="5400000">
            <a:off x="205486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4" name="椭圆 343"/>
          <p:cNvSpPr/>
          <p:nvPr>
            <p:custDataLst>
              <p:tags r:id="rId76"/>
            </p:custDataLst>
          </p:nvPr>
        </p:nvSpPr>
        <p:spPr>
          <a:xfrm rot="5400000">
            <a:off x="205486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5" name="椭圆 344"/>
          <p:cNvSpPr/>
          <p:nvPr>
            <p:custDataLst>
              <p:tags r:id="rId77"/>
            </p:custDataLst>
          </p:nvPr>
        </p:nvSpPr>
        <p:spPr>
          <a:xfrm rot="5400000">
            <a:off x="205486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6" name="椭圆 345"/>
          <p:cNvSpPr/>
          <p:nvPr>
            <p:custDataLst>
              <p:tags r:id="rId78"/>
            </p:custDataLst>
          </p:nvPr>
        </p:nvSpPr>
        <p:spPr>
          <a:xfrm rot="5400000">
            <a:off x="205486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7" name="椭圆 346"/>
          <p:cNvSpPr/>
          <p:nvPr>
            <p:custDataLst>
              <p:tags r:id="rId79"/>
            </p:custDataLst>
          </p:nvPr>
        </p:nvSpPr>
        <p:spPr>
          <a:xfrm rot="5400000">
            <a:off x="1870710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8" name="椭圆 347"/>
          <p:cNvSpPr/>
          <p:nvPr>
            <p:custDataLst>
              <p:tags r:id="rId80"/>
            </p:custDataLst>
          </p:nvPr>
        </p:nvSpPr>
        <p:spPr>
          <a:xfrm rot="5400000">
            <a:off x="1870710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49" name="椭圆 348"/>
          <p:cNvSpPr/>
          <p:nvPr>
            <p:custDataLst>
              <p:tags r:id="rId81"/>
            </p:custDataLst>
          </p:nvPr>
        </p:nvSpPr>
        <p:spPr>
          <a:xfrm rot="5400000">
            <a:off x="1870710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0" name="椭圆 349"/>
          <p:cNvSpPr/>
          <p:nvPr>
            <p:custDataLst>
              <p:tags r:id="rId82"/>
            </p:custDataLst>
          </p:nvPr>
        </p:nvSpPr>
        <p:spPr>
          <a:xfrm rot="5400000">
            <a:off x="1870710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1" name="椭圆 350"/>
          <p:cNvSpPr/>
          <p:nvPr>
            <p:custDataLst>
              <p:tags r:id="rId83"/>
            </p:custDataLst>
          </p:nvPr>
        </p:nvSpPr>
        <p:spPr>
          <a:xfrm rot="5400000">
            <a:off x="1687195" y="607631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2" name="椭圆 351"/>
          <p:cNvSpPr/>
          <p:nvPr>
            <p:custDataLst>
              <p:tags r:id="rId84"/>
            </p:custDataLst>
          </p:nvPr>
        </p:nvSpPr>
        <p:spPr>
          <a:xfrm rot="5400000">
            <a:off x="1687195" y="6287135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3" name="椭圆 352"/>
          <p:cNvSpPr/>
          <p:nvPr>
            <p:custDataLst>
              <p:tags r:id="rId85"/>
            </p:custDataLst>
          </p:nvPr>
        </p:nvSpPr>
        <p:spPr>
          <a:xfrm rot="5400000">
            <a:off x="1687195" y="649732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54" name="椭圆 353"/>
          <p:cNvSpPr/>
          <p:nvPr>
            <p:custDataLst>
              <p:tags r:id="rId86"/>
            </p:custDataLst>
          </p:nvPr>
        </p:nvSpPr>
        <p:spPr>
          <a:xfrm rot="5400000">
            <a:off x="1687195" y="6708140"/>
            <a:ext cx="90170" cy="90170"/>
          </a:xfrm>
          <a:prstGeom prst="ellipse">
            <a:avLst/>
          </a:prstGeom>
          <a:solidFill>
            <a:schemeClr val="accent2">
              <a:alpha val="16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87"/>
            </p:custDataLst>
          </p:nvPr>
        </p:nvSpPr>
        <p:spPr>
          <a:xfrm>
            <a:off x="1856740" y="1411605"/>
            <a:ext cx="5520055" cy="18700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gradFill flip="none" rotWithShape="1"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10800000" scaled="1"/>
                </a:gra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7" name="署名"/>
          <p:cNvSpPr>
            <a:spLocks noGrp="1"/>
          </p:cNvSpPr>
          <p:nvPr>
            <p:ph type="body" idx="1" hasCustomPrompt="1"/>
            <p:custDataLst>
              <p:tags r:id="rId88"/>
            </p:custDataLst>
          </p:nvPr>
        </p:nvSpPr>
        <p:spPr>
          <a:xfrm>
            <a:off x="1971040" y="3584575"/>
            <a:ext cx="2402205" cy="483235"/>
          </a:xfrm>
          <a:prstGeom prst="roundRect">
            <a:avLst>
              <a:gd name="adj" fmla="val 20105"/>
            </a:avLst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9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0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1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/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49.xml" /><Relationship Id="rId13" Type="http://schemas.openxmlformats.org/officeDocument/2006/relationships/tags" Target="../tags/tag650.xml" /><Relationship Id="rId14" Type="http://schemas.openxmlformats.org/officeDocument/2006/relationships/tags" Target="../tags/tag651.xml" /><Relationship Id="rId15" Type="http://schemas.openxmlformats.org/officeDocument/2006/relationships/tags" Target="../tags/tag652.xml" /><Relationship Id="rId16" Type="http://schemas.openxmlformats.org/officeDocument/2006/relationships/tags" Target="../tags/tag653.xml" /><Relationship Id="rId17" Type="http://schemas.openxmlformats.org/officeDocument/2006/relationships/tags" Target="../tags/tag654.xml" /><Relationship Id="rId18" Type="http://schemas.openxmlformats.org/officeDocument/2006/relationships/tags" Target="../tags/tag655.xml" /><Relationship Id="rId19" Type="http://schemas.openxmlformats.org/officeDocument/2006/relationships/tags" Target="../tags/tag65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57.xml" /><Relationship Id="rId21" Type="http://schemas.openxmlformats.org/officeDocument/2006/relationships/tags" Target="../tags/tag658.xml" /><Relationship Id="rId22" Type="http://schemas.openxmlformats.org/officeDocument/2006/relationships/tags" Target="../tags/tag659.xml" /><Relationship Id="rId23" Type="http://schemas.openxmlformats.org/officeDocument/2006/relationships/tags" Target="../tags/tag660.xml" /><Relationship Id="rId24" Type="http://schemas.openxmlformats.org/officeDocument/2006/relationships/tags" Target="../tags/tag661.xml" /><Relationship Id="rId25" Type="http://schemas.openxmlformats.org/officeDocument/2006/relationships/tags" Target="../tags/tag662.xml" /><Relationship Id="rId26" Type="http://schemas.openxmlformats.org/officeDocument/2006/relationships/tags" Target="../tags/tag663.xml" /><Relationship Id="rId27" Type="http://schemas.openxmlformats.org/officeDocument/2006/relationships/tags" Target="../tags/tag664.xml" /><Relationship Id="rId28" Type="http://schemas.openxmlformats.org/officeDocument/2006/relationships/tags" Target="../tags/tag665.xml" /><Relationship Id="rId29" Type="http://schemas.openxmlformats.org/officeDocument/2006/relationships/tags" Target="../tags/tag666.xml" /><Relationship Id="rId3" Type="http://schemas.openxmlformats.org/officeDocument/2006/relationships/slideLayout" Target="../slideLayouts/slideLayout14.xml" /><Relationship Id="rId30" Type="http://schemas.openxmlformats.org/officeDocument/2006/relationships/tags" Target="../tags/tag667.xml" /><Relationship Id="rId31" Type="http://schemas.openxmlformats.org/officeDocument/2006/relationships/tags" Target="../tags/tag668.xml" /><Relationship Id="rId32" Type="http://schemas.openxmlformats.org/officeDocument/2006/relationships/tags" Target="../tags/tag669.xml" /><Relationship Id="rId33" Type="http://schemas.openxmlformats.org/officeDocument/2006/relationships/tags" Target="../tags/tag670.xml" /><Relationship Id="rId34" Type="http://schemas.openxmlformats.org/officeDocument/2006/relationships/tags" Target="../tags/tag671.xml" /><Relationship Id="rId35" Type="http://schemas.openxmlformats.org/officeDocument/2006/relationships/tags" Target="../tags/tag672.xml" /><Relationship Id="rId36" Type="http://schemas.openxmlformats.org/officeDocument/2006/relationships/tags" Target="../tags/tag673.xml" /><Relationship Id="rId37" Type="http://schemas.openxmlformats.org/officeDocument/2006/relationships/tags" Target="../tags/tag674.xml" /><Relationship Id="rId38" Type="http://schemas.openxmlformats.org/officeDocument/2006/relationships/tags" Target="../tags/tag675.xml" /><Relationship Id="rId39" Type="http://schemas.openxmlformats.org/officeDocument/2006/relationships/tags" Target="../tags/tag676.xml" /><Relationship Id="rId4" Type="http://schemas.openxmlformats.org/officeDocument/2006/relationships/slideLayout" Target="../slideLayouts/slideLayout15.xml" /><Relationship Id="rId40" Type="http://schemas.openxmlformats.org/officeDocument/2006/relationships/tags" Target="../tags/tag677.xml" /><Relationship Id="rId41" Type="http://schemas.openxmlformats.org/officeDocument/2006/relationships/tags" Target="../tags/tag678.xml" /><Relationship Id="rId42" Type="http://schemas.openxmlformats.org/officeDocument/2006/relationships/tags" Target="../tags/tag679.xml" /><Relationship Id="rId43" Type="http://schemas.openxmlformats.org/officeDocument/2006/relationships/tags" Target="../tags/tag680.xml" /><Relationship Id="rId44" Type="http://schemas.openxmlformats.org/officeDocument/2006/relationships/tags" Target="../tags/tag681.xml" /><Relationship Id="rId45" Type="http://schemas.openxmlformats.org/officeDocument/2006/relationships/tags" Target="../tags/tag682.xml" /><Relationship Id="rId46" Type="http://schemas.openxmlformats.org/officeDocument/2006/relationships/tags" Target="../tags/tag683.xml" /><Relationship Id="rId47" Type="http://schemas.openxmlformats.org/officeDocument/2006/relationships/tags" Target="../tags/tag684.xml" /><Relationship Id="rId48" Type="http://schemas.openxmlformats.org/officeDocument/2006/relationships/tags" Target="../tags/tag685.xml" /><Relationship Id="rId49" Type="http://schemas.openxmlformats.org/officeDocument/2006/relationships/tags" Target="../tags/tag686.xml" /><Relationship Id="rId5" Type="http://schemas.openxmlformats.org/officeDocument/2006/relationships/slideLayout" Target="../slideLayouts/slideLayout16.xml" /><Relationship Id="rId50" Type="http://schemas.openxmlformats.org/officeDocument/2006/relationships/tags" Target="../tags/tag687.xml" /><Relationship Id="rId51" Type="http://schemas.openxmlformats.org/officeDocument/2006/relationships/tags" Target="../tags/tag688.xml" /><Relationship Id="rId52" Type="http://schemas.openxmlformats.org/officeDocument/2006/relationships/tags" Target="../tags/tag689.xml" /><Relationship Id="rId53" Type="http://schemas.openxmlformats.org/officeDocument/2006/relationships/tags" Target="../tags/tag690.xml" /><Relationship Id="rId54" Type="http://schemas.openxmlformats.org/officeDocument/2006/relationships/tags" Target="../tags/tag691.xml" /><Relationship Id="rId55" Type="http://schemas.openxmlformats.org/officeDocument/2006/relationships/tags" Target="../tags/tag692.xml" /><Relationship Id="rId56" Type="http://schemas.openxmlformats.org/officeDocument/2006/relationships/tags" Target="../tags/tag693.xml" /><Relationship Id="rId57" Type="http://schemas.openxmlformats.org/officeDocument/2006/relationships/tags" Target="../tags/tag694.xml" /><Relationship Id="rId58" Type="http://schemas.openxmlformats.org/officeDocument/2006/relationships/tags" Target="../tags/tag695.xml" /><Relationship Id="rId59" Type="http://schemas.openxmlformats.org/officeDocument/2006/relationships/tags" Target="../tags/tag696.xml" /><Relationship Id="rId6" Type="http://schemas.openxmlformats.org/officeDocument/2006/relationships/slideLayout" Target="../slideLayouts/slideLayout17.xml" /><Relationship Id="rId60" Type="http://schemas.openxmlformats.org/officeDocument/2006/relationships/theme" Target="../theme/theme2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任意多边形: 形状 3"/>
          <p:cNvSpPr/>
          <p:nvPr userDrawn="1">
            <p:custDataLst>
              <p:tags r:id="rId12"/>
            </p:custDataLst>
          </p:nvPr>
        </p:nvSpPr>
        <p:spPr>
          <a:xfrm>
            <a:off x="10060565" y="5336500"/>
            <a:ext cx="2131435" cy="1521500"/>
          </a:xfrm>
          <a:custGeom>
            <a:gdLst>
              <a:gd name="connsiteX0" fmla="*/ 1626019 w 2131435"/>
              <a:gd name="connsiteY0" fmla="*/ 101 h 1521500"/>
              <a:gd name="connsiteX1" fmla="*/ 2089085 w 2131435"/>
              <a:gd name="connsiteY1" fmla="*/ 91213 h 1521500"/>
              <a:gd name="connsiteX2" fmla="*/ 2131435 w 2131435"/>
              <a:gd name="connsiteY2" fmla="*/ 113428 h 1521500"/>
              <a:gd name="connsiteX3" fmla="*/ 2131435 w 2131435"/>
              <a:gd name="connsiteY3" fmla="*/ 1521500 h 1521500"/>
              <a:gd name="connsiteX4" fmla="*/ 0 w 2131435"/>
              <a:gd name="connsiteY4" fmla="*/ 1521500 h 1521500"/>
              <a:gd name="connsiteX5" fmla="*/ 6520 w 2131435"/>
              <a:gd name="connsiteY5" fmla="*/ 1452674 h 1521500"/>
              <a:gd name="connsiteX6" fmla="*/ 521147 w 2131435"/>
              <a:gd name="connsiteY6" fmla="*/ 489350 h 1521500"/>
              <a:gd name="connsiteX7" fmla="*/ 1626019 w 2131435"/>
              <a:gd name="connsiteY7" fmla="*/ 101 h 1521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131435" h="1521500">
                <a:moveTo>
                  <a:pt x="1626019" y="101"/>
                </a:moveTo>
                <a:cubicBezTo>
                  <a:pt x="1790692" y="-1978"/>
                  <a:pt x="1948356" y="28036"/>
                  <a:pt x="2089085" y="91213"/>
                </a:cubicBezTo>
                <a:lnTo>
                  <a:pt x="2131435" y="113428"/>
                </a:lnTo>
                <a:lnTo>
                  <a:pt x="2131435" y="1521500"/>
                </a:lnTo>
                <a:lnTo>
                  <a:pt x="0" y="1521500"/>
                </a:lnTo>
                <a:lnTo>
                  <a:pt x="6520" y="1452674"/>
                </a:lnTo>
                <a:cubicBezTo>
                  <a:pt x="53971" y="1118979"/>
                  <a:pt x="229262" y="771506"/>
                  <a:pt x="521147" y="489350"/>
                </a:cubicBezTo>
                <a:cubicBezTo>
                  <a:pt x="849518" y="171924"/>
                  <a:pt x="1255507" y="4778"/>
                  <a:pt x="1626019" y="101"/>
                </a:cubicBez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任意多边形: 形状 12"/>
          <p:cNvSpPr/>
          <p:nvPr userDrawn="1">
            <p:custDataLst>
              <p:tags r:id="rId13"/>
            </p:custDataLst>
          </p:nvPr>
        </p:nvSpPr>
        <p:spPr>
          <a:xfrm>
            <a:off x="0" y="2"/>
            <a:ext cx="1774368" cy="1437373"/>
          </a:xfrm>
          <a:custGeom>
            <a:gdLst>
              <a:gd name="connsiteX0" fmla="*/ 0 w 1774368"/>
              <a:gd name="connsiteY0" fmla="*/ 0 h 1437373"/>
              <a:gd name="connsiteX1" fmla="*/ 1774368 w 1774368"/>
              <a:gd name="connsiteY1" fmla="*/ 0 h 1437373"/>
              <a:gd name="connsiteX2" fmla="*/ 1753498 w 1774368"/>
              <a:gd name="connsiteY2" fmla="*/ 110326 h 1437373"/>
              <a:gd name="connsiteX3" fmla="*/ 1262636 w 1774368"/>
              <a:gd name="connsiteY3" fmla="*/ 948023 h 1437373"/>
              <a:gd name="connsiteX4" fmla="*/ 35728 w 1774368"/>
              <a:gd name="connsiteY4" fmla="*/ 1432797 h 1437373"/>
              <a:gd name="connsiteX5" fmla="*/ 0 w 1774368"/>
              <a:gd name="connsiteY5" fmla="*/ 1427788 h 14373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774368" h="1437373">
                <a:moveTo>
                  <a:pt x="0" y="0"/>
                </a:moveTo>
                <a:lnTo>
                  <a:pt x="1774368" y="0"/>
                </a:lnTo>
                <a:lnTo>
                  <a:pt x="1753498" y="110326"/>
                </a:lnTo>
                <a:cubicBezTo>
                  <a:pt x="1684168" y="404241"/>
                  <a:pt x="1518035" y="701136"/>
                  <a:pt x="1262636" y="948023"/>
                </a:cubicBezTo>
                <a:cubicBezTo>
                  <a:pt x="897780" y="1300719"/>
                  <a:pt x="437098" y="1467884"/>
                  <a:pt x="35728" y="1432797"/>
                </a:cubicBezTo>
                <a:lnTo>
                  <a:pt x="0" y="1427788"/>
                </a:lnTo>
                <a:close/>
              </a:path>
            </a:pathLst>
          </a:custGeo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100000">
                <a:schemeClr val="accent2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6" name="椭圆 125"/>
          <p:cNvSpPr/>
          <p:nvPr>
            <p:custDataLst>
              <p:tags r:id="rId14"/>
            </p:custDataLst>
          </p:nvPr>
        </p:nvSpPr>
        <p:spPr>
          <a:xfrm rot="5400000">
            <a:off x="169989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7" name="椭圆 126"/>
          <p:cNvSpPr/>
          <p:nvPr>
            <p:custDataLst>
              <p:tags r:id="rId15"/>
            </p:custDataLst>
          </p:nvPr>
        </p:nvSpPr>
        <p:spPr>
          <a:xfrm rot="5400000">
            <a:off x="169989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8" name="椭圆 127"/>
          <p:cNvSpPr/>
          <p:nvPr>
            <p:custDataLst>
              <p:tags r:id="rId16"/>
            </p:custDataLst>
          </p:nvPr>
        </p:nvSpPr>
        <p:spPr>
          <a:xfrm rot="5400000">
            <a:off x="169989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29" name="椭圆 128"/>
          <p:cNvSpPr/>
          <p:nvPr>
            <p:custDataLst>
              <p:tags r:id="rId17"/>
            </p:custDataLst>
          </p:nvPr>
        </p:nvSpPr>
        <p:spPr>
          <a:xfrm rot="5400000">
            <a:off x="169989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0" name="椭圆 129"/>
          <p:cNvSpPr/>
          <p:nvPr>
            <p:custDataLst>
              <p:tags r:id="rId18"/>
            </p:custDataLst>
          </p:nvPr>
        </p:nvSpPr>
        <p:spPr>
          <a:xfrm rot="5400000">
            <a:off x="151574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1" name="椭圆 130"/>
          <p:cNvSpPr/>
          <p:nvPr>
            <p:custDataLst>
              <p:tags r:id="rId19"/>
            </p:custDataLst>
          </p:nvPr>
        </p:nvSpPr>
        <p:spPr>
          <a:xfrm rot="5400000">
            <a:off x="151574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2" name="椭圆 131"/>
          <p:cNvSpPr/>
          <p:nvPr>
            <p:custDataLst>
              <p:tags r:id="rId20"/>
            </p:custDataLst>
          </p:nvPr>
        </p:nvSpPr>
        <p:spPr>
          <a:xfrm rot="5400000">
            <a:off x="151574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3" name="椭圆 132"/>
          <p:cNvSpPr/>
          <p:nvPr>
            <p:custDataLst>
              <p:tags r:id="rId21"/>
            </p:custDataLst>
          </p:nvPr>
        </p:nvSpPr>
        <p:spPr>
          <a:xfrm rot="5400000">
            <a:off x="151574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4" name="椭圆 133"/>
          <p:cNvSpPr/>
          <p:nvPr>
            <p:custDataLst>
              <p:tags r:id="rId22"/>
            </p:custDataLst>
          </p:nvPr>
        </p:nvSpPr>
        <p:spPr>
          <a:xfrm rot="5400000">
            <a:off x="133223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5" name="椭圆 134"/>
          <p:cNvSpPr/>
          <p:nvPr>
            <p:custDataLst>
              <p:tags r:id="rId23"/>
            </p:custDataLst>
          </p:nvPr>
        </p:nvSpPr>
        <p:spPr>
          <a:xfrm rot="5400000">
            <a:off x="133223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6" name="椭圆 135"/>
          <p:cNvSpPr/>
          <p:nvPr>
            <p:custDataLst>
              <p:tags r:id="rId24"/>
            </p:custDataLst>
          </p:nvPr>
        </p:nvSpPr>
        <p:spPr>
          <a:xfrm rot="5400000">
            <a:off x="133223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7" name="椭圆 136"/>
          <p:cNvSpPr/>
          <p:nvPr>
            <p:custDataLst>
              <p:tags r:id="rId25"/>
            </p:custDataLst>
          </p:nvPr>
        </p:nvSpPr>
        <p:spPr>
          <a:xfrm rot="5400000">
            <a:off x="133223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8" name="椭圆 137"/>
          <p:cNvSpPr/>
          <p:nvPr>
            <p:custDataLst>
              <p:tags r:id="rId26"/>
            </p:custDataLst>
          </p:nvPr>
        </p:nvSpPr>
        <p:spPr>
          <a:xfrm rot="5400000">
            <a:off x="1148080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39" name="椭圆 138"/>
          <p:cNvSpPr/>
          <p:nvPr>
            <p:custDataLst>
              <p:tags r:id="rId27"/>
            </p:custDataLst>
          </p:nvPr>
        </p:nvSpPr>
        <p:spPr>
          <a:xfrm rot="5400000">
            <a:off x="1148080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0" name="椭圆 139"/>
          <p:cNvSpPr/>
          <p:nvPr>
            <p:custDataLst>
              <p:tags r:id="rId28"/>
            </p:custDataLst>
          </p:nvPr>
        </p:nvSpPr>
        <p:spPr>
          <a:xfrm rot="5400000">
            <a:off x="1148080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1" name="椭圆 140"/>
          <p:cNvSpPr/>
          <p:nvPr>
            <p:custDataLst>
              <p:tags r:id="rId29"/>
            </p:custDataLst>
          </p:nvPr>
        </p:nvSpPr>
        <p:spPr>
          <a:xfrm rot="5400000">
            <a:off x="1148080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2" name="椭圆 141"/>
          <p:cNvSpPr/>
          <p:nvPr>
            <p:custDataLst>
              <p:tags r:id="rId30"/>
            </p:custDataLst>
          </p:nvPr>
        </p:nvSpPr>
        <p:spPr>
          <a:xfrm rot="5400000">
            <a:off x="964565" y="606742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3" name="椭圆 142"/>
          <p:cNvSpPr/>
          <p:nvPr>
            <p:custDataLst>
              <p:tags r:id="rId31"/>
            </p:custDataLst>
          </p:nvPr>
        </p:nvSpPr>
        <p:spPr>
          <a:xfrm rot="5400000">
            <a:off x="964565" y="627761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4" name="椭圆 143"/>
          <p:cNvSpPr/>
          <p:nvPr>
            <p:custDataLst>
              <p:tags r:id="rId32"/>
            </p:custDataLst>
          </p:nvPr>
        </p:nvSpPr>
        <p:spPr>
          <a:xfrm rot="5400000">
            <a:off x="964565" y="648843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5" name="椭圆 144"/>
          <p:cNvSpPr/>
          <p:nvPr>
            <p:custDataLst>
              <p:tags r:id="rId33"/>
            </p:custDataLst>
          </p:nvPr>
        </p:nvSpPr>
        <p:spPr>
          <a:xfrm rot="5400000">
            <a:off x="964565" y="669925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6" name="椭圆 145"/>
          <p:cNvSpPr/>
          <p:nvPr>
            <p:custDataLst>
              <p:tags r:id="rId34"/>
            </p:custDataLst>
          </p:nvPr>
        </p:nvSpPr>
        <p:spPr>
          <a:xfrm rot="5400000">
            <a:off x="260985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7" name="椭圆 146"/>
          <p:cNvSpPr/>
          <p:nvPr>
            <p:custDataLst>
              <p:tags r:id="rId35"/>
            </p:custDataLst>
          </p:nvPr>
        </p:nvSpPr>
        <p:spPr>
          <a:xfrm rot="5400000">
            <a:off x="260985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8" name="椭圆 147"/>
          <p:cNvSpPr/>
          <p:nvPr>
            <p:custDataLst>
              <p:tags r:id="rId36"/>
            </p:custDataLst>
          </p:nvPr>
        </p:nvSpPr>
        <p:spPr>
          <a:xfrm rot="5400000">
            <a:off x="260985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49" name="椭圆 148"/>
          <p:cNvSpPr/>
          <p:nvPr>
            <p:custDataLst>
              <p:tags r:id="rId37"/>
            </p:custDataLst>
          </p:nvPr>
        </p:nvSpPr>
        <p:spPr>
          <a:xfrm rot="5400000">
            <a:off x="260985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0" name="椭圆 149"/>
          <p:cNvSpPr/>
          <p:nvPr>
            <p:custDataLst>
              <p:tags r:id="rId38"/>
            </p:custDataLst>
          </p:nvPr>
        </p:nvSpPr>
        <p:spPr>
          <a:xfrm rot="5400000">
            <a:off x="242570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1" name="椭圆 150"/>
          <p:cNvSpPr/>
          <p:nvPr>
            <p:custDataLst>
              <p:tags r:id="rId39"/>
            </p:custDataLst>
          </p:nvPr>
        </p:nvSpPr>
        <p:spPr>
          <a:xfrm rot="5400000">
            <a:off x="242570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2" name="椭圆 151"/>
          <p:cNvSpPr/>
          <p:nvPr>
            <p:custDataLst>
              <p:tags r:id="rId40"/>
            </p:custDataLst>
          </p:nvPr>
        </p:nvSpPr>
        <p:spPr>
          <a:xfrm rot="5400000">
            <a:off x="242570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3" name="椭圆 152"/>
          <p:cNvSpPr/>
          <p:nvPr>
            <p:custDataLst>
              <p:tags r:id="rId41"/>
            </p:custDataLst>
          </p:nvPr>
        </p:nvSpPr>
        <p:spPr>
          <a:xfrm rot="5400000">
            <a:off x="242570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4" name="椭圆 153"/>
          <p:cNvSpPr/>
          <p:nvPr>
            <p:custDataLst>
              <p:tags r:id="rId42"/>
            </p:custDataLst>
          </p:nvPr>
        </p:nvSpPr>
        <p:spPr>
          <a:xfrm rot="5400000">
            <a:off x="224218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55" name="椭圆 154"/>
          <p:cNvSpPr/>
          <p:nvPr>
            <p:custDataLst>
              <p:tags r:id="rId43"/>
            </p:custDataLst>
          </p:nvPr>
        </p:nvSpPr>
        <p:spPr>
          <a:xfrm rot="5400000">
            <a:off x="224218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2" name="椭圆 191"/>
          <p:cNvSpPr/>
          <p:nvPr>
            <p:custDataLst>
              <p:tags r:id="rId44"/>
            </p:custDataLst>
          </p:nvPr>
        </p:nvSpPr>
        <p:spPr>
          <a:xfrm rot="5400000">
            <a:off x="224218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3" name="椭圆 192"/>
          <p:cNvSpPr/>
          <p:nvPr>
            <p:custDataLst>
              <p:tags r:id="rId45"/>
            </p:custDataLst>
          </p:nvPr>
        </p:nvSpPr>
        <p:spPr>
          <a:xfrm rot="5400000">
            <a:off x="224218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5" name="椭圆 194"/>
          <p:cNvSpPr/>
          <p:nvPr>
            <p:custDataLst>
              <p:tags r:id="rId46"/>
            </p:custDataLst>
          </p:nvPr>
        </p:nvSpPr>
        <p:spPr>
          <a:xfrm rot="5400000">
            <a:off x="2058035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6" name="椭圆 195"/>
          <p:cNvSpPr/>
          <p:nvPr>
            <p:custDataLst>
              <p:tags r:id="rId47"/>
            </p:custDataLst>
          </p:nvPr>
        </p:nvSpPr>
        <p:spPr>
          <a:xfrm rot="5400000">
            <a:off x="2058035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7" name="椭圆 196"/>
          <p:cNvSpPr/>
          <p:nvPr>
            <p:custDataLst>
              <p:tags r:id="rId48"/>
            </p:custDataLst>
          </p:nvPr>
        </p:nvSpPr>
        <p:spPr>
          <a:xfrm rot="5400000">
            <a:off x="2058035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8" name="椭圆 197"/>
          <p:cNvSpPr/>
          <p:nvPr>
            <p:custDataLst>
              <p:tags r:id="rId49"/>
            </p:custDataLst>
          </p:nvPr>
        </p:nvSpPr>
        <p:spPr>
          <a:xfrm rot="5400000">
            <a:off x="2058035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99" name="椭圆 198"/>
          <p:cNvSpPr/>
          <p:nvPr>
            <p:custDataLst>
              <p:tags r:id="rId50"/>
            </p:custDataLst>
          </p:nvPr>
        </p:nvSpPr>
        <p:spPr>
          <a:xfrm rot="5400000">
            <a:off x="1874520" y="607187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0" name="椭圆 199"/>
          <p:cNvSpPr/>
          <p:nvPr>
            <p:custDataLst>
              <p:tags r:id="rId51"/>
            </p:custDataLst>
          </p:nvPr>
        </p:nvSpPr>
        <p:spPr>
          <a:xfrm rot="5400000">
            <a:off x="1874520" y="6282690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1" name="椭圆 200"/>
          <p:cNvSpPr/>
          <p:nvPr>
            <p:custDataLst>
              <p:tags r:id="rId52"/>
            </p:custDataLst>
          </p:nvPr>
        </p:nvSpPr>
        <p:spPr>
          <a:xfrm rot="5400000">
            <a:off x="1874520" y="649287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202" name="椭圆 201"/>
          <p:cNvSpPr/>
          <p:nvPr>
            <p:custDataLst>
              <p:tags r:id="rId53"/>
            </p:custDataLst>
          </p:nvPr>
        </p:nvSpPr>
        <p:spPr>
          <a:xfrm rot="5400000">
            <a:off x="1874520" y="6703695"/>
            <a:ext cx="90170" cy="9017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/>
              <a:cs typeface="微软雅黑" panose="020b0503020204020204" charset="-122"/>
            </a:endParaRPr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54"/>
            </p:custDataLst>
          </p:nvPr>
        </p:nvSpPr>
        <p:spPr>
          <a:xfrm>
            <a:off x="6120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55"/>
            </p:custDataLst>
          </p:nvPr>
        </p:nvSpPr>
        <p:spPr>
          <a:xfrm>
            <a:off x="4116000" y="6314400"/>
            <a:ext cx="396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56"/>
            </p:custDataLst>
          </p:nvPr>
        </p:nvSpPr>
        <p:spPr>
          <a:xfrm>
            <a:off x="8877600" y="6314400"/>
            <a:ext cx="2700000" cy="316800"/>
          </a:xfrm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57"/>
            </p:custDataLst>
          </p:nvPr>
        </p:nvSpPr>
        <p:spPr>
          <a:xfrm>
            <a:off x="838200" y="504856"/>
            <a:ext cx="10515600" cy="64633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8"/>
            </p:custDataLst>
          </p:nvPr>
        </p:nvSpPr>
        <p:spPr>
          <a:xfrm>
            <a:off x="838200" y="1303547"/>
            <a:ext cx="10515600" cy="48734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buClrTx/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buClrTx/>
              <a:buSzTx/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buClrTx/>
              <a:buSzTx/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buClrTx/>
              <a:buSzTx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KSO_TEMPLATE" hidden="1"/>
          <p:cNvSpPr/>
          <p:nvPr userDrawn="1">
            <p:custDataLst>
              <p:tags r:id="rId5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0" normalizeH="0" baseline="0" smtClean="0">
          <a:gradFill flip="none" rotWithShape="1"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uFillTx/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97.xml" /><Relationship Id="rId4" Type="http://schemas.openxmlformats.org/officeDocument/2006/relationships/tags" Target="../tags/tag698.xml" /><Relationship Id="rId5" Type="http://schemas.openxmlformats.org/officeDocument/2006/relationships/tags" Target="../tags/tag699.xml" /><Relationship Id="rId6" Type="http://schemas.openxmlformats.org/officeDocument/2006/relationships/tags" Target="../tags/tag7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08.xml" /><Relationship Id="rId11" Type="http://schemas.openxmlformats.org/officeDocument/2006/relationships/tags" Target="../tags/tag709.xml" /><Relationship Id="rId12" Type="http://schemas.openxmlformats.org/officeDocument/2006/relationships/tags" Target="../tags/tag710.xml" /><Relationship Id="rId13" Type="http://schemas.openxmlformats.org/officeDocument/2006/relationships/tags" Target="../tags/tag711.xml" /><Relationship Id="rId14" Type="http://schemas.openxmlformats.org/officeDocument/2006/relationships/tags" Target="../tags/tag712.xml" /><Relationship Id="rId15" Type="http://schemas.openxmlformats.org/officeDocument/2006/relationships/tags" Target="../tags/tag713.xml" /><Relationship Id="rId16" Type="http://schemas.openxmlformats.org/officeDocument/2006/relationships/tags" Target="../tags/tag714.xml" /><Relationship Id="rId17" Type="http://schemas.openxmlformats.org/officeDocument/2006/relationships/tags" Target="../tags/tag715.xml" /><Relationship Id="rId18" Type="http://schemas.openxmlformats.org/officeDocument/2006/relationships/tags" Target="../tags/tag716.xml" /><Relationship Id="rId19" Type="http://schemas.openxmlformats.org/officeDocument/2006/relationships/tags" Target="../tags/tag71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718.xml" /><Relationship Id="rId21" Type="http://schemas.openxmlformats.org/officeDocument/2006/relationships/tags" Target="../tags/tag719.xml" /><Relationship Id="rId22" Type="http://schemas.openxmlformats.org/officeDocument/2006/relationships/tags" Target="../tags/tag720.xml" /><Relationship Id="rId23" Type="http://schemas.openxmlformats.org/officeDocument/2006/relationships/tags" Target="../tags/tag721.xml" /><Relationship Id="rId24" Type="http://schemas.openxmlformats.org/officeDocument/2006/relationships/tags" Target="../tags/tag722.xml" /><Relationship Id="rId25" Type="http://schemas.openxmlformats.org/officeDocument/2006/relationships/tags" Target="../tags/tag723.xml" /><Relationship Id="rId26" Type="http://schemas.openxmlformats.org/officeDocument/2006/relationships/tags" Target="../tags/tag724.xml" /><Relationship Id="rId27" Type="http://schemas.openxmlformats.org/officeDocument/2006/relationships/tags" Target="../tags/tag725.xml" /><Relationship Id="rId28" Type="http://schemas.openxmlformats.org/officeDocument/2006/relationships/tags" Target="../tags/tag726.xml" /><Relationship Id="rId29" Type="http://schemas.openxmlformats.org/officeDocument/2006/relationships/tags" Target="../tags/tag727.xml" /><Relationship Id="rId3" Type="http://schemas.openxmlformats.org/officeDocument/2006/relationships/tags" Target="../tags/tag701.xml" /><Relationship Id="rId4" Type="http://schemas.openxmlformats.org/officeDocument/2006/relationships/tags" Target="../tags/tag702.xml" /><Relationship Id="rId5" Type="http://schemas.openxmlformats.org/officeDocument/2006/relationships/tags" Target="../tags/tag703.xml" /><Relationship Id="rId6" Type="http://schemas.openxmlformats.org/officeDocument/2006/relationships/tags" Target="../tags/tag704.xml" /><Relationship Id="rId7" Type="http://schemas.openxmlformats.org/officeDocument/2006/relationships/tags" Target="../tags/tag705.xml" /><Relationship Id="rId8" Type="http://schemas.openxmlformats.org/officeDocument/2006/relationships/tags" Target="../tags/tag706.xml" /><Relationship Id="rId9" Type="http://schemas.openxmlformats.org/officeDocument/2006/relationships/tags" Target="../tags/tag7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28.xml" /><Relationship Id="rId3" Type="http://schemas.openxmlformats.org/officeDocument/2006/relationships/tags" Target="../tags/tag729.xml" /><Relationship Id="rId4" Type="http://schemas.openxmlformats.org/officeDocument/2006/relationships/tags" Target="../tags/tag7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39.xml" /><Relationship Id="rId11" Type="http://schemas.openxmlformats.org/officeDocument/2006/relationships/tags" Target="../tags/tag740.xml" /><Relationship Id="rId12" Type="http://schemas.openxmlformats.org/officeDocument/2006/relationships/tags" Target="../tags/tag741.xml" /><Relationship Id="rId13" Type="http://schemas.openxmlformats.org/officeDocument/2006/relationships/tags" Target="../tags/tag742.xml" /><Relationship Id="rId14" Type="http://schemas.openxmlformats.org/officeDocument/2006/relationships/tags" Target="../tags/tag743.xml" /><Relationship Id="rId2" Type="http://schemas.openxmlformats.org/officeDocument/2006/relationships/tags" Target="../tags/tag731.xml" /><Relationship Id="rId3" Type="http://schemas.openxmlformats.org/officeDocument/2006/relationships/tags" Target="../tags/tag732.xml" /><Relationship Id="rId4" Type="http://schemas.openxmlformats.org/officeDocument/2006/relationships/tags" Target="../tags/tag733.xml" /><Relationship Id="rId5" Type="http://schemas.openxmlformats.org/officeDocument/2006/relationships/tags" Target="../tags/tag734.xml" /><Relationship Id="rId6" Type="http://schemas.openxmlformats.org/officeDocument/2006/relationships/tags" Target="../tags/tag735.xml" /><Relationship Id="rId7" Type="http://schemas.openxmlformats.org/officeDocument/2006/relationships/tags" Target="../tags/tag736.xml" /><Relationship Id="rId8" Type="http://schemas.openxmlformats.org/officeDocument/2006/relationships/tags" Target="../tags/tag737.xml" /><Relationship Id="rId9" Type="http://schemas.openxmlformats.org/officeDocument/2006/relationships/tags" Target="../tags/tag7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52.xml" /><Relationship Id="rId11" Type="http://schemas.openxmlformats.org/officeDocument/2006/relationships/tags" Target="../tags/tag753.xml" /><Relationship Id="rId12" Type="http://schemas.openxmlformats.org/officeDocument/2006/relationships/tags" Target="../tags/tag754.xml" /><Relationship Id="rId13" Type="http://schemas.openxmlformats.org/officeDocument/2006/relationships/tags" Target="../tags/tag755.xml" /><Relationship Id="rId2" Type="http://schemas.openxmlformats.org/officeDocument/2006/relationships/tags" Target="../tags/tag744.xml" /><Relationship Id="rId3" Type="http://schemas.openxmlformats.org/officeDocument/2006/relationships/tags" Target="../tags/tag745.xml" /><Relationship Id="rId4" Type="http://schemas.openxmlformats.org/officeDocument/2006/relationships/tags" Target="../tags/tag746.xml" /><Relationship Id="rId5" Type="http://schemas.openxmlformats.org/officeDocument/2006/relationships/tags" Target="../tags/tag747.xml" /><Relationship Id="rId6" Type="http://schemas.openxmlformats.org/officeDocument/2006/relationships/tags" Target="../tags/tag748.xml" /><Relationship Id="rId7" Type="http://schemas.openxmlformats.org/officeDocument/2006/relationships/tags" Target="../tags/tag749.xml" /><Relationship Id="rId8" Type="http://schemas.openxmlformats.org/officeDocument/2006/relationships/tags" Target="../tags/tag750.xml" /><Relationship Id="rId9" Type="http://schemas.openxmlformats.org/officeDocument/2006/relationships/tags" Target="../tags/tag75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56.xml" /><Relationship Id="rId3" Type="http://schemas.openxmlformats.org/officeDocument/2006/relationships/tags" Target="../tags/tag757.xml" /><Relationship Id="rId4" Type="http://schemas.openxmlformats.org/officeDocument/2006/relationships/tags" Target="../tags/tag758.xml" /><Relationship Id="rId5" Type="http://schemas.openxmlformats.org/officeDocument/2006/relationships/tags" Target="../tags/tag759.xml" /><Relationship Id="rId6" Type="http://schemas.openxmlformats.org/officeDocument/2006/relationships/tags" Target="../tags/tag760.xml" /><Relationship Id="rId7" Type="http://schemas.openxmlformats.org/officeDocument/2006/relationships/tags" Target="../tags/tag7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62.xml" /><Relationship Id="rId3" Type="http://schemas.openxmlformats.org/officeDocument/2006/relationships/tags" Target="../tags/tag763.xml" /><Relationship Id="rId4" Type="http://schemas.openxmlformats.org/officeDocument/2006/relationships/tags" Target="../tags/tag7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73.xml" /><Relationship Id="rId11" Type="http://schemas.openxmlformats.org/officeDocument/2006/relationships/tags" Target="../tags/tag774.xml" /><Relationship Id="rId12" Type="http://schemas.openxmlformats.org/officeDocument/2006/relationships/tags" Target="../tags/tag775.xml" /><Relationship Id="rId13" Type="http://schemas.openxmlformats.org/officeDocument/2006/relationships/tags" Target="../tags/tag776.xml" /><Relationship Id="rId14" Type="http://schemas.openxmlformats.org/officeDocument/2006/relationships/tags" Target="../tags/tag777.xml" /><Relationship Id="rId15" Type="http://schemas.openxmlformats.org/officeDocument/2006/relationships/tags" Target="../tags/tag778.xml" /><Relationship Id="rId16" Type="http://schemas.openxmlformats.org/officeDocument/2006/relationships/tags" Target="../tags/tag779.xml" /><Relationship Id="rId17" Type="http://schemas.openxmlformats.org/officeDocument/2006/relationships/tags" Target="../tags/tag780.xml" /><Relationship Id="rId18" Type="http://schemas.openxmlformats.org/officeDocument/2006/relationships/tags" Target="../tags/tag781.xml" /><Relationship Id="rId19" Type="http://schemas.openxmlformats.org/officeDocument/2006/relationships/tags" Target="../tags/tag782.xml" /><Relationship Id="rId2" Type="http://schemas.openxmlformats.org/officeDocument/2006/relationships/tags" Target="../tags/tag765.xml" /><Relationship Id="rId20" Type="http://schemas.openxmlformats.org/officeDocument/2006/relationships/tags" Target="../tags/tag783.xml" /><Relationship Id="rId21" Type="http://schemas.openxmlformats.org/officeDocument/2006/relationships/tags" Target="../tags/tag784.xml" /><Relationship Id="rId22" Type="http://schemas.openxmlformats.org/officeDocument/2006/relationships/tags" Target="../tags/tag785.xml" /><Relationship Id="rId3" Type="http://schemas.openxmlformats.org/officeDocument/2006/relationships/tags" Target="../tags/tag766.xml" /><Relationship Id="rId4" Type="http://schemas.openxmlformats.org/officeDocument/2006/relationships/tags" Target="../tags/tag767.xml" /><Relationship Id="rId5" Type="http://schemas.openxmlformats.org/officeDocument/2006/relationships/tags" Target="../tags/tag768.xml" /><Relationship Id="rId6" Type="http://schemas.openxmlformats.org/officeDocument/2006/relationships/tags" Target="../tags/tag769.xml" /><Relationship Id="rId7" Type="http://schemas.openxmlformats.org/officeDocument/2006/relationships/tags" Target="../tags/tag770.xml" /><Relationship Id="rId8" Type="http://schemas.openxmlformats.org/officeDocument/2006/relationships/tags" Target="../tags/tag771.xml" /><Relationship Id="rId9" Type="http://schemas.openxmlformats.org/officeDocument/2006/relationships/tags" Target="../tags/tag7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86.xml" /><Relationship Id="rId3" Type="http://schemas.openxmlformats.org/officeDocument/2006/relationships/tags" Target="../tags/tag787.xml" /><Relationship Id="rId4" Type="http://schemas.openxmlformats.org/officeDocument/2006/relationships/tags" Target="../tags/tag788.xml" /><Relationship Id="rId5" Type="http://schemas.openxmlformats.org/officeDocument/2006/relationships/tags" Target="../tags/tag789.xml" /><Relationship Id="rId6" Type="http://schemas.openxmlformats.org/officeDocument/2006/relationships/tags" Target="../tags/tag790.xml" /><Relationship Id="rId7" Type="http://schemas.openxmlformats.org/officeDocument/2006/relationships/tags" Target="../tags/tag791.xml" /><Relationship Id="rId8" Type="http://schemas.openxmlformats.org/officeDocument/2006/relationships/tags" Target="../tags/tag792.xml" /><Relationship Id="rId9" Type="http://schemas.openxmlformats.org/officeDocument/2006/relationships/tags" Target="../tags/tag7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02.xml" /><Relationship Id="rId11" Type="http://schemas.openxmlformats.org/officeDocument/2006/relationships/tags" Target="../tags/tag803.xml" /><Relationship Id="rId12" Type="http://schemas.openxmlformats.org/officeDocument/2006/relationships/tags" Target="../tags/tag804.xml" /><Relationship Id="rId13" Type="http://schemas.openxmlformats.org/officeDocument/2006/relationships/tags" Target="../tags/tag805.xml" /><Relationship Id="rId2" Type="http://schemas.openxmlformats.org/officeDocument/2006/relationships/tags" Target="../tags/tag794.xml" /><Relationship Id="rId3" Type="http://schemas.openxmlformats.org/officeDocument/2006/relationships/tags" Target="../tags/tag795.xml" /><Relationship Id="rId4" Type="http://schemas.openxmlformats.org/officeDocument/2006/relationships/tags" Target="../tags/tag796.xml" /><Relationship Id="rId5" Type="http://schemas.openxmlformats.org/officeDocument/2006/relationships/tags" Target="../tags/tag797.xml" /><Relationship Id="rId6" Type="http://schemas.openxmlformats.org/officeDocument/2006/relationships/tags" Target="../tags/tag798.xml" /><Relationship Id="rId7" Type="http://schemas.openxmlformats.org/officeDocument/2006/relationships/tags" Target="../tags/tag799.xml" /><Relationship Id="rId8" Type="http://schemas.openxmlformats.org/officeDocument/2006/relationships/tags" Target="../tags/tag800.xml" /><Relationship Id="rId9" Type="http://schemas.openxmlformats.org/officeDocument/2006/relationships/tags" Target="../tags/tag80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14.xml" /><Relationship Id="rId11" Type="http://schemas.openxmlformats.org/officeDocument/2006/relationships/tags" Target="../tags/tag815.xml" /><Relationship Id="rId12" Type="http://schemas.openxmlformats.org/officeDocument/2006/relationships/tags" Target="../tags/tag816.xml" /><Relationship Id="rId13" Type="http://schemas.openxmlformats.org/officeDocument/2006/relationships/tags" Target="../tags/tag817.xml" /><Relationship Id="rId14" Type="http://schemas.openxmlformats.org/officeDocument/2006/relationships/tags" Target="../tags/tag818.xml" /><Relationship Id="rId15" Type="http://schemas.openxmlformats.org/officeDocument/2006/relationships/tags" Target="../tags/tag819.xml" /><Relationship Id="rId16" Type="http://schemas.openxmlformats.org/officeDocument/2006/relationships/tags" Target="../tags/tag820.xml" /><Relationship Id="rId17" Type="http://schemas.openxmlformats.org/officeDocument/2006/relationships/tags" Target="../tags/tag821.xml" /><Relationship Id="rId2" Type="http://schemas.openxmlformats.org/officeDocument/2006/relationships/tags" Target="../tags/tag806.xml" /><Relationship Id="rId3" Type="http://schemas.openxmlformats.org/officeDocument/2006/relationships/tags" Target="../tags/tag807.xml" /><Relationship Id="rId4" Type="http://schemas.openxmlformats.org/officeDocument/2006/relationships/tags" Target="../tags/tag808.xml" /><Relationship Id="rId5" Type="http://schemas.openxmlformats.org/officeDocument/2006/relationships/tags" Target="../tags/tag809.xml" /><Relationship Id="rId6" Type="http://schemas.openxmlformats.org/officeDocument/2006/relationships/tags" Target="../tags/tag810.xml" /><Relationship Id="rId7" Type="http://schemas.openxmlformats.org/officeDocument/2006/relationships/tags" Target="../tags/tag811.xml" /><Relationship Id="rId8" Type="http://schemas.openxmlformats.org/officeDocument/2006/relationships/tags" Target="../tags/tag812.xml" /><Relationship Id="rId9" Type="http://schemas.openxmlformats.org/officeDocument/2006/relationships/tags" Target="../tags/tag8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2.xml" /><Relationship Id="rId3" Type="http://schemas.openxmlformats.org/officeDocument/2006/relationships/tags" Target="../tags/tag823.xml" /><Relationship Id="rId4" Type="http://schemas.openxmlformats.org/officeDocument/2006/relationships/tags" Target="../tags/tag8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33.xml" /><Relationship Id="rId11" Type="http://schemas.openxmlformats.org/officeDocument/2006/relationships/tags" Target="../tags/tag834.xml" /><Relationship Id="rId12" Type="http://schemas.openxmlformats.org/officeDocument/2006/relationships/tags" Target="../tags/tag835.xml" /><Relationship Id="rId13" Type="http://schemas.openxmlformats.org/officeDocument/2006/relationships/tags" Target="../tags/tag836.xml" /><Relationship Id="rId14" Type="http://schemas.openxmlformats.org/officeDocument/2006/relationships/tags" Target="../tags/tag837.xml" /><Relationship Id="rId2" Type="http://schemas.openxmlformats.org/officeDocument/2006/relationships/tags" Target="../tags/tag825.xml" /><Relationship Id="rId3" Type="http://schemas.openxmlformats.org/officeDocument/2006/relationships/tags" Target="../tags/tag826.xml" /><Relationship Id="rId4" Type="http://schemas.openxmlformats.org/officeDocument/2006/relationships/tags" Target="../tags/tag827.xml" /><Relationship Id="rId5" Type="http://schemas.openxmlformats.org/officeDocument/2006/relationships/tags" Target="../tags/tag828.xml" /><Relationship Id="rId6" Type="http://schemas.openxmlformats.org/officeDocument/2006/relationships/tags" Target="../tags/tag829.xml" /><Relationship Id="rId7" Type="http://schemas.openxmlformats.org/officeDocument/2006/relationships/tags" Target="../tags/tag830.xml" /><Relationship Id="rId8" Type="http://schemas.openxmlformats.org/officeDocument/2006/relationships/tags" Target="../tags/tag831.xml" /><Relationship Id="rId9" Type="http://schemas.openxmlformats.org/officeDocument/2006/relationships/tags" Target="../tags/tag83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46.xml" /><Relationship Id="rId11" Type="http://schemas.openxmlformats.org/officeDocument/2006/relationships/tags" Target="../tags/tag847.xml" /><Relationship Id="rId12" Type="http://schemas.openxmlformats.org/officeDocument/2006/relationships/tags" Target="../tags/tag848.xml" /><Relationship Id="rId13" Type="http://schemas.openxmlformats.org/officeDocument/2006/relationships/tags" Target="../tags/tag849.xml" /><Relationship Id="rId2" Type="http://schemas.openxmlformats.org/officeDocument/2006/relationships/tags" Target="../tags/tag838.xml" /><Relationship Id="rId3" Type="http://schemas.openxmlformats.org/officeDocument/2006/relationships/tags" Target="../tags/tag839.xml" /><Relationship Id="rId4" Type="http://schemas.openxmlformats.org/officeDocument/2006/relationships/tags" Target="../tags/tag840.xml" /><Relationship Id="rId5" Type="http://schemas.openxmlformats.org/officeDocument/2006/relationships/tags" Target="../tags/tag841.xml" /><Relationship Id="rId6" Type="http://schemas.openxmlformats.org/officeDocument/2006/relationships/tags" Target="../tags/tag842.xml" /><Relationship Id="rId7" Type="http://schemas.openxmlformats.org/officeDocument/2006/relationships/tags" Target="../tags/tag843.xml" /><Relationship Id="rId8" Type="http://schemas.openxmlformats.org/officeDocument/2006/relationships/tags" Target="../tags/tag844.xml" /><Relationship Id="rId9" Type="http://schemas.openxmlformats.org/officeDocument/2006/relationships/tags" Target="../tags/tag84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858.xml" /><Relationship Id="rId11" Type="http://schemas.openxmlformats.org/officeDocument/2006/relationships/tags" Target="../tags/tag859.xml" /><Relationship Id="rId12" Type="http://schemas.openxmlformats.org/officeDocument/2006/relationships/tags" Target="../tags/tag860.xml" /><Relationship Id="rId13" Type="http://schemas.openxmlformats.org/officeDocument/2006/relationships/tags" Target="../tags/tag861.xml" /><Relationship Id="rId2" Type="http://schemas.openxmlformats.org/officeDocument/2006/relationships/tags" Target="../tags/tag850.xml" /><Relationship Id="rId3" Type="http://schemas.openxmlformats.org/officeDocument/2006/relationships/tags" Target="../tags/tag851.xml" /><Relationship Id="rId4" Type="http://schemas.openxmlformats.org/officeDocument/2006/relationships/tags" Target="../tags/tag852.xml" /><Relationship Id="rId5" Type="http://schemas.openxmlformats.org/officeDocument/2006/relationships/tags" Target="../tags/tag853.xml" /><Relationship Id="rId6" Type="http://schemas.openxmlformats.org/officeDocument/2006/relationships/tags" Target="../tags/tag854.xml" /><Relationship Id="rId7" Type="http://schemas.openxmlformats.org/officeDocument/2006/relationships/tags" Target="../tags/tag855.xml" /><Relationship Id="rId8" Type="http://schemas.openxmlformats.org/officeDocument/2006/relationships/tags" Target="../tags/tag856.xml" /><Relationship Id="rId9" Type="http://schemas.openxmlformats.org/officeDocument/2006/relationships/tags" Target="../tags/tag85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62.xml" /><Relationship Id="rId3" Type="http://schemas.openxmlformats.org/officeDocument/2006/relationships/tags" Target="../tags/tag863.xml" /><Relationship Id="rId4" Type="http://schemas.openxmlformats.org/officeDocument/2006/relationships/tags" Target="../tags/tag864.xml" /><Relationship Id="rId5" Type="http://schemas.openxmlformats.org/officeDocument/2006/relationships/tags" Target="../tags/tag865.xml" /><Relationship Id="rId6" Type="http://schemas.openxmlformats.org/officeDocument/2006/relationships/tags" Target="../tags/tag866.xml" /><Relationship Id="rId7" Type="http://schemas.openxmlformats.org/officeDocument/2006/relationships/tags" Target="../tags/tag867.xml" /><Relationship Id="rId8" Type="http://schemas.openxmlformats.org/officeDocument/2006/relationships/tags" Target="../tags/tag868.xml" /><Relationship Id="rId9" Type="http://schemas.openxmlformats.org/officeDocument/2006/relationships/tags" Target="../tags/tag86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3412304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护理人力的调配与安排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46" name="标题"/>
          <p:cNvSpPr txBox="1"/>
          <p:nvPr>
            <p:custDataLst>
              <p:tags r:id="rId5"/>
            </p:custDataLst>
          </p:nvPr>
        </p:nvSpPr>
        <p:spPr>
          <a:xfrm>
            <a:off x="7122160" y="69469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护理人力调配与安排的重要性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1" name="椭圆 10"/>
          <p:cNvSpPr/>
          <p:nvPr>
            <p:custDataLst>
              <p:tags r:id="rId6"/>
            </p:custDataLst>
          </p:nvPr>
        </p:nvSpPr>
        <p:spPr>
          <a:xfrm>
            <a:off x="5979795" y="48387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2" name="椭圆 11"/>
          <p:cNvSpPr/>
          <p:nvPr>
            <p:custDataLst>
              <p:tags r:id="rId7"/>
            </p:custDataLst>
          </p:nvPr>
        </p:nvSpPr>
        <p:spPr>
          <a:xfrm>
            <a:off x="6072505" y="57658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8"/>
            </p:custDataLst>
          </p:nvPr>
        </p:nvSpPr>
        <p:spPr>
          <a:xfrm>
            <a:off x="5993765" y="70539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01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" name="标题"/>
          <p:cNvSpPr txBox="1"/>
          <p:nvPr>
            <p:custDataLst>
              <p:tags r:id="rId9"/>
            </p:custDataLst>
          </p:nvPr>
        </p:nvSpPr>
        <p:spPr>
          <a:xfrm>
            <a:off x="7527290" y="1702435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护理人力调配与安排的原则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9" name="椭圆 8"/>
          <p:cNvSpPr/>
          <p:nvPr>
            <p:custDataLst>
              <p:tags r:id="rId10"/>
            </p:custDataLst>
          </p:nvPr>
        </p:nvSpPr>
        <p:spPr>
          <a:xfrm>
            <a:off x="6384925" y="149161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3" name="椭圆 12"/>
          <p:cNvSpPr/>
          <p:nvPr>
            <p:custDataLst>
              <p:tags r:id="rId11"/>
            </p:custDataLst>
          </p:nvPr>
        </p:nvSpPr>
        <p:spPr>
          <a:xfrm>
            <a:off x="6477635" y="158432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14" name="序号"/>
          <p:cNvSpPr txBox="1"/>
          <p:nvPr>
            <p:custDataLst>
              <p:tags r:id="rId12"/>
            </p:custDataLst>
          </p:nvPr>
        </p:nvSpPr>
        <p:spPr>
          <a:xfrm>
            <a:off x="6398895" y="171313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02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13"/>
            </p:custDataLst>
          </p:nvPr>
        </p:nvSpPr>
        <p:spPr>
          <a:xfrm>
            <a:off x="7669530" y="2710180"/>
            <a:ext cx="4208780" cy="9531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护理人力调配与安排的方法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14"/>
            </p:custDataLst>
          </p:nvPr>
        </p:nvSpPr>
        <p:spPr>
          <a:xfrm>
            <a:off x="6527165" y="249936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20" name="椭圆 19"/>
          <p:cNvSpPr/>
          <p:nvPr>
            <p:custDataLst>
              <p:tags r:id="rId15"/>
            </p:custDataLst>
          </p:nvPr>
        </p:nvSpPr>
        <p:spPr>
          <a:xfrm>
            <a:off x="6619875" y="259207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35" name="序号"/>
          <p:cNvSpPr txBox="1"/>
          <p:nvPr>
            <p:custDataLst>
              <p:tags r:id="rId16"/>
            </p:custDataLst>
          </p:nvPr>
        </p:nvSpPr>
        <p:spPr>
          <a:xfrm>
            <a:off x="6541135" y="272088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03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17"/>
            </p:custDataLst>
          </p:nvPr>
        </p:nvSpPr>
        <p:spPr>
          <a:xfrm>
            <a:off x="7669530" y="3717925"/>
            <a:ext cx="4208780" cy="8248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护理人力调配与安排的优化策略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53" name="椭圆 52"/>
          <p:cNvSpPr/>
          <p:nvPr>
            <p:custDataLst>
              <p:tags r:id="rId18"/>
            </p:custDataLst>
          </p:nvPr>
        </p:nvSpPr>
        <p:spPr>
          <a:xfrm>
            <a:off x="6527165" y="350710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4" name="椭圆 53"/>
          <p:cNvSpPr/>
          <p:nvPr>
            <p:custDataLst>
              <p:tags r:id="rId19"/>
            </p:custDataLst>
          </p:nvPr>
        </p:nvSpPr>
        <p:spPr>
          <a:xfrm>
            <a:off x="6619875" y="359981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56" name="序号"/>
          <p:cNvSpPr txBox="1"/>
          <p:nvPr>
            <p:custDataLst>
              <p:tags r:id="rId20"/>
            </p:custDataLst>
          </p:nvPr>
        </p:nvSpPr>
        <p:spPr>
          <a:xfrm>
            <a:off x="6541135" y="372862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lt1">
                    <a:lumMod val="100000"/>
                  </a:schemeClr>
                </a:solidFill>
                <a:latin typeface="+mj-lt"/>
                <a:cs typeface="微软雅黑" panose="020b0503020204020204" charset="-122"/>
                <a:sym typeface="+mn-ea"/>
              </a:rPr>
              <a:t>04</a:t>
            </a:r>
            <a:endParaRPr lang="en-US" altLang="zh-CN" sz="2800">
              <a:solidFill>
                <a:schemeClr val="lt1">
                  <a:lumMod val="100000"/>
                </a:schemeClr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21"/>
            </p:custDataLst>
          </p:nvPr>
        </p:nvSpPr>
        <p:spPr>
          <a:xfrm>
            <a:off x="7527290" y="4725670"/>
            <a:ext cx="4208780" cy="88963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护理人力调配与安排的实践案例分析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1" name="椭圆 60"/>
          <p:cNvSpPr/>
          <p:nvPr>
            <p:custDataLst>
              <p:tags r:id="rId22"/>
            </p:custDataLst>
          </p:nvPr>
        </p:nvSpPr>
        <p:spPr>
          <a:xfrm>
            <a:off x="6384925" y="4514850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2" name="椭圆 61"/>
          <p:cNvSpPr/>
          <p:nvPr>
            <p:custDataLst>
              <p:tags r:id="rId23"/>
            </p:custDataLst>
          </p:nvPr>
        </p:nvSpPr>
        <p:spPr>
          <a:xfrm>
            <a:off x="6477635" y="4607560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63" name="序号"/>
          <p:cNvSpPr txBox="1"/>
          <p:nvPr>
            <p:custDataLst>
              <p:tags r:id="rId24"/>
            </p:custDataLst>
          </p:nvPr>
        </p:nvSpPr>
        <p:spPr>
          <a:xfrm>
            <a:off x="6398895" y="4736373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05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  <p:sp>
        <p:nvSpPr>
          <p:cNvPr id="65" name="标题"/>
          <p:cNvSpPr txBox="1"/>
          <p:nvPr>
            <p:custDataLst>
              <p:tags r:id="rId25"/>
            </p:custDataLst>
          </p:nvPr>
        </p:nvSpPr>
        <p:spPr>
          <a:xfrm>
            <a:off x="7122160" y="5733415"/>
            <a:ext cx="4208780" cy="11588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 b="1">
                <a:gradFill flip="none" rotWithShape="1">
                  <a:gsLst>
                    <a:gs pos="0">
                      <a:schemeClr val="accent2"/>
                    </a:gs>
                    <a:gs pos="100000">
                      <a:schemeClr val="accent1"/>
                    </a:gs>
                  </a:gsLst>
                  <a:lin ang="2700000" scaled="1"/>
                </a:gradFill>
                <a:effectLst/>
                <a:latin typeface="+mj-ea"/>
                <a:ea typeface="+mj-ea"/>
                <a:cs typeface="微软雅黑" panose="020b0503020204020204" charset="-122"/>
                <a:sym typeface="+mn-ea"/>
              </a:rPr>
              <a:t>护理人力调配与安排的未来发展趋势</a:t>
            </a:r>
            <a:endParaRPr lang="zh-CN" altLang="en-US" sz="2400" b="1">
              <a:gradFill flip="none" rotWithShape="1">
                <a:gsLst>
                  <a:gs pos="0">
                    <a:schemeClr val="accent2"/>
                  </a:gs>
                  <a:gs pos="100000">
                    <a:schemeClr val="accent1"/>
                  </a:gs>
                </a:gsLst>
                <a:lin ang="2700000" scaled="1"/>
              </a:gradFill>
              <a:effectLst/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68" name="椭圆 67"/>
          <p:cNvSpPr/>
          <p:nvPr>
            <p:custDataLst>
              <p:tags r:id="rId26"/>
            </p:custDataLst>
          </p:nvPr>
        </p:nvSpPr>
        <p:spPr>
          <a:xfrm>
            <a:off x="5979795" y="5522595"/>
            <a:ext cx="848995" cy="849630"/>
          </a:xfrm>
          <a:prstGeom prst="ellipse">
            <a:avLst/>
          </a:prstGeom>
          <a:gradFill flip="none" rotWithShape="1">
            <a:gsLst>
              <a:gs pos="100000">
                <a:schemeClr val="accent2"/>
              </a:gs>
              <a:gs pos="0">
                <a:schemeClr val="accent3">
                  <a:lumMod val="20000"/>
                  <a:lumOff val="80000"/>
                </a:schemeClr>
              </a:gs>
            </a:gsLst>
            <a:lin ang="27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0" name="椭圆 69"/>
          <p:cNvSpPr/>
          <p:nvPr>
            <p:custDataLst>
              <p:tags r:id="rId27"/>
            </p:custDataLst>
          </p:nvPr>
        </p:nvSpPr>
        <p:spPr>
          <a:xfrm>
            <a:off x="6072505" y="5615305"/>
            <a:ext cx="663575" cy="664210"/>
          </a:xfrm>
          <a:prstGeom prst="ellipse">
            <a:avLst/>
          </a:prstGeom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10800000" scaled="1"/>
          </a:gradFill>
          <a:ln>
            <a:noFill/>
            <a:prstDash val="solid"/>
          </a:ln>
          <a:effectLst>
            <a:outerShdw blurRad="165100" dist="38100" dir="5400000" sx="97000" sy="97000" algn="t" rotWithShape="0">
              <a:schemeClr val="bg2">
                <a:lumMod val="50000"/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6A466"/>
                  </a:gs>
                  <a:gs pos="0">
                    <a:srgbClr val="CC6600"/>
                  </a:gs>
                </a:gsLst>
                <a:lin ang="10800000" scaled="1"/>
              </a:gradFill>
              <a:cs typeface="微软雅黑" panose="020b0503020204020204" charset="-122"/>
            </a:endParaRPr>
          </a:p>
        </p:txBody>
      </p:sp>
      <p:sp>
        <p:nvSpPr>
          <p:cNvPr id="72" name="序号"/>
          <p:cNvSpPr txBox="1"/>
          <p:nvPr>
            <p:custDataLst>
              <p:tags r:id="rId28"/>
            </p:custDataLst>
          </p:nvPr>
        </p:nvSpPr>
        <p:spPr>
          <a:xfrm>
            <a:off x="5993765" y="5744118"/>
            <a:ext cx="826770" cy="461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2800">
                <a:solidFill>
                  <a:schemeClr val="bg1"/>
                </a:solidFill>
                <a:latin typeface="+mj-lt"/>
                <a:cs typeface="微软雅黑" panose="020b0503020204020204" charset="-122"/>
                <a:sym typeface="+mn-ea"/>
              </a:rPr>
              <a:t>06</a:t>
            </a:r>
            <a:endParaRPr lang="en-US" altLang="zh-CN" sz="2800">
              <a:solidFill>
                <a:schemeClr val="bg1"/>
              </a:solidFill>
              <a:latin typeface="+mj-lt"/>
              <a:cs typeface="微软雅黑" panose="020b0503020204020204" charset="-122"/>
              <a:sym typeface="+mn-ea"/>
            </a:endParaRPr>
          </a:p>
        </p:txBody>
      </p:sp>
    </p:spTree>
    <p:custDataLst>
      <p:tags r:id="rId2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护理人力调配与安排的重要性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保障患者安全与护理质量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合理调配护理人力，确保患者得到及时、专业的护理服务，保障患者的安全。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科学安排护理人力，提高护理工作效率，提升护理质量。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有利于提高护士的工作满意度，降低工作压力，减少工作倦怠感。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保障患者安全与护理质量是护理人力调配与安排的重要目标，也是评价护理管理效能的重要指标。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提高护士工作效率与满意度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提高服务质量：确保护士有足够的时间和精力提供优质的护理服务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减少医疗纠纷：合理的人力安排有助于减少因护理不足而引起的医疗纠纷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合理安排护理人力：根据病患需求和护士能力进行合理调配，提高工作效率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减轻工作压力：避免护士超负荷工作，提高工作满意度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应对突发事件与高峰期护理需求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185932" y="2181729"/>
            <a:ext cx="10391476" cy="1544459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2181729"/>
            <a:ext cx="281813" cy="1544459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484476" y="2314704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突发事件：如疫情、自然灾害等情况下，护理人力调配与安排对于保障患者安全和医疗秩序至关重要。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185932" y="4014709"/>
            <a:ext cx="10391476" cy="1544459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4014709"/>
            <a:ext cx="281813" cy="1544459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484476" y="4148337"/>
            <a:ext cx="9942815" cy="12776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高峰期护理需求：在节假日、季节性疾病高发期等时段，护理人力调配与安排能够确保患者得到及时、专业的护理服务。</a:t>
            </a:r>
            <a:endParaRPr lang="zh-CN" altLang="en-US" sz="2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护理人力调配与安排的原则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以患者为中心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患者需求优先：护理人力调配与安排应首先满足患者的需求，确保患者得到及时、安全、有效的护理服务。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动态调整：根据患者的病情变化和护理需求的变化，动态调整护理人力的配置，确保患者得到持续的护理服务。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团队协作：加强护理人员之间的团队协作，提高护理效率和质量，确保患者得到全面、连贯的护理服务。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科学合理配置：根据患者的病情、护理难度和护理量，科学合理地配置护理人力，确保患者得到专业的护理。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科学合理排班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考虑因素：患者的需求、护理工作的复杂程度、护理人员的个人能力和工作量等。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原则：根据护理人员的能力和经验进行合理分配，确保工作效率和质量。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实施方法：制定排班表、明确工作职责、建立有效的沟通机制等。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优化改进：定期评估和调整排班方案，确保其适应实际情况和满足护理工作的需要。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弹性调配与分级管理</a:t>
            </a:r>
            <a:endParaRPr lang="zh-CN" altLang="en-US"/>
          </a:p>
        </p:txBody>
      </p:sp>
      <p:sp>
        <p:nvSpPr>
          <p:cNvPr id="31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66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73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79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4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1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3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5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弹性调配：根据护理工作量和工作性质的变化，合理安排护理人力，确保护理工作的及时性和有效性。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分级管理：按照护理人员的专业能力、工作经验和岗位职责，进行分级管理，实现护理资源的合理配置和高效利用。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动态调整：根据护理工作的实际情况和患者的需求，及时调整护理人员的岗位和工作内容，确保护理服务的连续性和质量。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团队协作：加强护理团队之间的沟通与协作，形成良好的工作氛围，提高护理工作效率和质量。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注重护士个体差异与需求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根据护士的工作能力和经验，合理调配人力，确保工作的高效完成。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关注护士的个性特点，根据其特长和兴趣合理安排工作任务。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了解护士的工作需求，提供必要的培训和支持，以满足其职业发展需求。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关注护士的工作压力和心理健康，提供必要的支持和帮助。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护理人力调配与安排的方法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常规排班法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定义：根据护理人员的资质和能力进行排班，确保患者得到合适护理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优点：有利于提高护理质量，保障患者安全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缺点：灵活性较差，难以应对突发事件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应用场景：适用于常规护理需求较大的医院和科室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弹性排班法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定义：根据护理工作量和患者需求，动态调整护理人员的工作时间和班次，以提高护理质量和效率。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优点：更好地适应护理工作变化，满足患者需求，提高护理人员的工作满意度和效率。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实施方式：采用多种班次组合，如日夜班、连续工作制、分时段工作制等，并灵活调整工作时间和人员配置。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注意事项：需要充分考虑护理人员的疲劳程度和工作负荷，避免过度劳累和人力浪费。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护理分组法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优势：提高护理工作的专业性和效率，有利于护理人员之间的协作和经验交流。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应用场景：适用于大型医院、护理机构等需要大量护理人员的场所。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定义：将护理人员按照专业技能和经验进行分组，以提高护理质量和效率。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分组依据：护理人员的专业技能、工作经验、沟通能力等。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4"/>
          </p:nvPr>
        </p:nvSpPr>
        <p:spPr/>
        <p:txBody>
          <a:bodyPr/>
          <a:lstStyle/>
          <a:p>
            <a:r>
              <a:rPr lang="zh-CN" altLang="en-US"/>
              <a:t>护理人员储备与应急调配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应急调配机制：建立快速响应机制，确保在紧急情况下迅速调配护理人员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储备护理人员：定期培训、演练，确保具备应对突发事件的能力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调配标准：根据事件性质、紧急程度、人员需求等因素进行合理调配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调配流程：明确调配流程，确保信息传递及时、准确，提高调配效率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https://d.book118.com/707134123042006026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3"/>
  <p:tag name="KSO_WM_UNIT_INDEX" val="6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4"/>
  <p:tag name="KSO_WM_UNIT_INDEX" val="64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5"/>
  <p:tag name="KSO_WM_UNIT_INDEX" val="65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6"/>
  <p:tag name="KSO_WM_UNIT_INDEX" val="66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7"/>
  <p:tag name="KSO_WM_UNIT_INDEX" val="67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8"/>
  <p:tag name="KSO_WM_UNIT_INDEX" val="68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9"/>
  <p:tag name="KSO_WM_UNIT_INDEX" val="69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0"/>
  <p:tag name="KSO_WM_UNIT_INDEX" val="70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1"/>
  <p:tag name="KSO_WM_UNIT_INDEX" val="7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2"/>
  <p:tag name="KSO_WM_UNIT_INDEX" val="7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3"/>
  <p:tag name="KSO_WM_UNIT_INDEX" val="7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4"/>
  <p:tag name="KSO_WM_UNIT_INDEX" val="7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5"/>
  <p:tag name="KSO_WM_UNIT_INDEX" val="7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6"/>
  <p:tag name="KSO_WM_UNIT_INDEX" val="7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7"/>
  <p:tag name="KSO_WM_UNIT_INDEX" val="7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8"/>
  <p:tag name="KSO_WM_UNIT_INDEX" val="7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9"/>
  <p:tag name="KSO_WM_UNIT_INDEX" val="7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0"/>
  <p:tag name="KSO_WM_UNIT_INDEX" val="8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1"/>
  <p:tag name="KSO_WM_UNIT_INDEX" val="8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2"/>
  <p:tag name="KSO_WM_UNIT_INDEX" val="8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3"/>
  <p:tag name="KSO_WM_UNIT_INDEX" val="8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4"/>
  <p:tag name="KSO_WM_UNIT_INDEX" val="8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5"/>
  <p:tag name="KSO_WM_UNIT_INDEX" val="8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6"/>
  <p:tag name="KSO_WM_UNIT_INDEX" val="8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2"/>
  <p:tag name="KSO_WM_UNIT_INDEX" val="42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6"/>
  <p:tag name="KSO_WM_UNIT_INDEX" val="6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7"/>
  <p:tag name="KSO_WM_UNIT_INDEX" val="7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8"/>
  <p:tag name="KSO_WM_UNIT_INDEX" val="8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9"/>
  <p:tag name="KSO_WM_UNIT_INDEX" val="9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0"/>
  <p:tag name="KSO_WM_UNIT_INDEX" val="10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1"/>
  <p:tag name="KSO_WM_UNIT_INDEX" val="1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2"/>
  <p:tag name="KSO_WM_UNIT_INDEX" val="1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3"/>
  <p:tag name="KSO_WM_UNIT_INDEX" val="1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4"/>
  <p:tag name="KSO_WM_UNIT_INDEX" val="1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5"/>
  <p:tag name="KSO_WM_UNIT_INDEX" val="1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6"/>
  <p:tag name="KSO_WM_UNIT_INDEX" val="1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7"/>
  <p:tag name="KSO_WM_UNIT_INDEX" val="1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8"/>
  <p:tag name="KSO_WM_UNIT_INDEX" val="1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9"/>
  <p:tag name="KSO_WM_UNIT_INDEX" val="1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0"/>
  <p:tag name="KSO_WM_UNIT_INDEX" val="2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1"/>
  <p:tag name="KSO_WM_UNIT_INDEX" val="2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2"/>
  <p:tag name="KSO_WM_UNIT_INDEX" val="2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3"/>
  <p:tag name="KSO_WM_UNIT_INDEX" val="2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4"/>
  <p:tag name="KSO_WM_UNIT_INDEX" val="2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5"/>
  <p:tag name="KSO_WM_UNIT_INDEX" val="2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6"/>
  <p:tag name="KSO_WM_UNIT_INDEX" val="26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7"/>
  <p:tag name="KSO_WM_UNIT_INDEX" val="27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8"/>
  <p:tag name="KSO_WM_UNIT_INDEX" val="28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9"/>
  <p:tag name="KSO_WM_UNIT_INDEX" val="29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0"/>
  <p:tag name="KSO_WM_UNIT_INDEX" val="30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1"/>
  <p:tag name="KSO_WM_UNIT_INDEX" val="31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2"/>
  <p:tag name="KSO_WM_UNIT_INDEX" val="32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3"/>
  <p:tag name="KSO_WM_UNIT_INDEX" val="33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4"/>
  <p:tag name="KSO_WM_UNIT_INDEX" val="34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5"/>
  <p:tag name="KSO_WM_UNIT_INDEX" val="35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6"/>
  <p:tag name="KSO_WM_UNIT_INDEX" val="36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7"/>
  <p:tag name="KSO_WM_UNIT_INDEX" val="37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8"/>
  <p:tag name="KSO_WM_UNIT_INDEX" val="38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9"/>
  <p:tag name="KSO_WM_UNIT_INDEX" val="39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0"/>
  <p:tag name="KSO_WM_UNIT_INDEX" val="40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1"/>
  <p:tag name="KSO_WM_UNIT_INDEX" val="41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0"/>
  <p:tag name="KSO_WM_UNIT_INDEX" val="70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1"/>
  <p:tag name="KSO_WM_UNIT_INDEX" val="71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2"/>
  <p:tag name="KSO_WM_UNIT_INDEX" val="72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3"/>
  <p:tag name="KSO_WM_UNIT_INDEX" val="73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4"/>
  <p:tag name="KSO_WM_UNIT_INDEX" val="74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5"/>
  <p:tag name="KSO_WM_UNIT_INDEX" val="75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6"/>
  <p:tag name="KSO_WM_UNIT_INDEX" val="76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7"/>
  <p:tag name="KSO_WM_UNIT_INDEX" val="77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8"/>
  <p:tag name="KSO_WM_UNIT_INDEX" val="78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9"/>
  <p:tag name="KSO_WM_UNIT_INDEX" val="79"/>
  <p:tag name="KSO_WM_UNIT_LAYERLEVEL" val="1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0"/>
  <p:tag name="KSO_WM_UNIT_INDEX" val="80"/>
  <p:tag name="KSO_WM_UNIT_LAYERLEVEL" val="1"/>
  <p:tag name="KSO_WM_UNIT_TYPE" val="i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1"/>
  <p:tag name="KSO_WM_UNIT_INDEX" val="81"/>
  <p:tag name="KSO_WM_UNIT_LAYERLEVEL" val="1"/>
  <p:tag name="KSO_WM_UNIT_TYPE" val="i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2"/>
  <p:tag name="KSO_WM_UNIT_INDEX" val="82"/>
  <p:tag name="KSO_WM_UNIT_LAYERLEVEL" val="1"/>
  <p:tag name="KSO_WM_UNIT_TYPE" val="i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3"/>
  <p:tag name="KSO_WM_UNIT_INDEX" val="83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4"/>
  <p:tag name="KSO_WM_UNIT_INDEX" val="84"/>
  <p:tag name="KSO_WM_UNIT_LAYERLEVEL" val="1"/>
  <p:tag name="KSO_WM_UNIT_TYPE" val="i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5"/>
  <p:tag name="KSO_WM_UNIT_INDEX" val="85"/>
  <p:tag name="KSO_WM_UNIT_LAYERLEVEL" val="1"/>
  <p:tag name="KSO_WM_UNIT_TYPE" val="i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6"/>
  <p:tag name="KSO_WM_UNIT_INDEX" val="86"/>
  <p:tag name="KSO_WM_UNIT_LAYERLEVEL" val="1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7"/>
  <p:tag name="KSO_WM_UNIT_INDEX" val="87"/>
  <p:tag name="KSO_WM_UNIT_LAYERLEVEL" val="1"/>
  <p:tag name="KSO_WM_UNIT_TYPE" val="i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编辑文本"/>
  <p:tag name="KSO_WM_UNIT_TYPE" val="e"/>
  <p:tag name="KSO_WM_UNIT_VALUE" val="10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2"/>
  <p:tag name="KSO_WM_UNIT_INDEX" val="42"/>
  <p:tag name="KSO_WM_UNIT_LAYERLEVEL" val="1"/>
  <p:tag name="KSO_WM_UNIT_TYPE" val="i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6"/>
  <p:tag name="KSO_WM_UNIT_INDEX" val="6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7"/>
  <p:tag name="KSO_WM_UNIT_INDEX" val="7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8"/>
  <p:tag name="KSO_WM_UNIT_INDEX" val="8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9"/>
  <p:tag name="KSO_WM_UNIT_INDEX" val="9"/>
  <p:tag name="KSO_WM_UNIT_LAYERLEVEL" val="1"/>
  <p:tag name="KSO_WM_UNIT_TYPE" val="i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0"/>
  <p:tag name="KSO_WM_UNIT_INDEX" val="10"/>
  <p:tag name="KSO_WM_UNIT_LAYERLEVEL" val="1"/>
  <p:tag name="KSO_WM_UNIT_TYPE" val="i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1"/>
  <p:tag name="KSO_WM_UNIT_INDEX" val="11"/>
  <p:tag name="KSO_WM_UNIT_LAYERLEVEL" val="1"/>
  <p:tag name="KSO_WM_UNIT_TYPE" val="i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2"/>
  <p:tag name="KSO_WM_UNIT_INDEX" val="12"/>
  <p:tag name="KSO_WM_UNIT_LAYERLEVEL" val="1"/>
  <p:tag name="KSO_WM_UNIT_TYPE" val="i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3"/>
  <p:tag name="KSO_WM_UNIT_INDEX" val="13"/>
  <p:tag name="KSO_WM_UNIT_LAYERLEVEL" val="1"/>
  <p:tag name="KSO_WM_UNIT_TYPE" val="i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4"/>
  <p:tag name="KSO_WM_UNIT_INDEX" val="14"/>
  <p:tag name="KSO_WM_UNIT_LAYERLEVEL" val="1"/>
  <p:tag name="KSO_WM_UNIT_TYPE" val="i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5"/>
  <p:tag name="KSO_WM_UNIT_INDEX" val="15"/>
  <p:tag name="KSO_WM_UNIT_LAYERLEVEL" val="1"/>
  <p:tag name="KSO_WM_UNIT_TYPE" val="i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6"/>
  <p:tag name="KSO_WM_UNIT_INDEX" val="16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7"/>
  <p:tag name="KSO_WM_UNIT_INDEX" val="17"/>
  <p:tag name="KSO_WM_UNIT_LAYERLEVEL" val="1"/>
  <p:tag name="KSO_WM_UNIT_TYPE" val="i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8"/>
  <p:tag name="KSO_WM_UNIT_INDEX" val="18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9"/>
  <p:tag name="KSO_WM_UNIT_INDEX" val="19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0"/>
  <p:tag name="KSO_WM_UNIT_INDEX" val="20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1"/>
  <p:tag name="KSO_WM_UNIT_INDEX" val="21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2"/>
  <p:tag name="KSO_WM_UNIT_INDEX" val="2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3"/>
  <p:tag name="KSO_WM_UNIT_INDEX" val="23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4"/>
  <p:tag name="KSO_WM_UNIT_INDEX" val="24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5"/>
  <p:tag name="KSO_WM_UNIT_INDEX" val="25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6"/>
  <p:tag name="KSO_WM_UNIT_INDEX" val="26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7"/>
  <p:tag name="KSO_WM_UNIT_INDEX" val="27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8"/>
  <p:tag name="KSO_WM_UNIT_INDEX" val="28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9"/>
  <p:tag name="KSO_WM_UNIT_INDEX" val="29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0"/>
  <p:tag name="KSO_WM_UNIT_INDEX" val="30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1"/>
  <p:tag name="KSO_WM_UNIT_INDEX" val="31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2"/>
  <p:tag name="KSO_WM_UNIT_INDEX" val="32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3"/>
  <p:tag name="KSO_WM_UNIT_INDEX" val="33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4"/>
  <p:tag name="KSO_WM_UNIT_INDEX" val="34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5"/>
  <p:tag name="KSO_WM_UNIT_INDEX" val="35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6"/>
  <p:tag name="KSO_WM_UNIT_INDEX" val="36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7"/>
  <p:tag name="KSO_WM_UNIT_INDEX" val="37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8"/>
  <p:tag name="KSO_WM_UNIT_INDEX" val="38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9"/>
  <p:tag name="KSO_WM_UNIT_INDEX" val="39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0"/>
  <p:tag name="KSO_WM_UNIT_INDEX" val="40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1"/>
  <p:tag name="KSO_WM_UNIT_INDEX" val="41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1"/>
  <p:tag name="KSO_WM_UNIT_INDEX" val="41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2"/>
  <p:tag name="KSO_WM_UNIT_INDEX" val="42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9"/>
  <p:tag name="KSO_WM_UNIT_INDEX" val="9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0"/>
  <p:tag name="KSO_WM_UNIT_INDEX" val="10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1"/>
  <p:tag name="KSO_WM_UNIT_INDEX" val="11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2"/>
  <p:tag name="KSO_WM_UNIT_INDEX" val="12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3"/>
  <p:tag name="KSO_WM_UNIT_INDEX" val="13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4"/>
  <p:tag name="KSO_WM_UNIT_INDEX" val="14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5"/>
  <p:tag name="KSO_WM_UNIT_INDEX" val="15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6"/>
  <p:tag name="KSO_WM_UNIT_INDEX" val="16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7"/>
  <p:tag name="KSO_WM_UNIT_INDEX" val="17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8"/>
  <p:tag name="KSO_WM_UNIT_INDEX" val="18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9"/>
  <p:tag name="KSO_WM_UNIT_INDEX" val="19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0"/>
  <p:tag name="KSO_WM_UNIT_INDEX" val="20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1"/>
  <p:tag name="KSO_WM_UNIT_INDEX" val="21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2"/>
  <p:tag name="KSO_WM_UNIT_INDEX" val="2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3"/>
  <p:tag name="KSO_WM_UNIT_INDEX" val="23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4"/>
  <p:tag name="KSO_WM_UNIT_INDEX" val="24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5"/>
  <p:tag name="KSO_WM_UNIT_INDEX" val="25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6"/>
  <p:tag name="KSO_WM_UNIT_INDEX" val="26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7"/>
  <p:tag name="KSO_WM_UNIT_INDEX" val="27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8"/>
  <p:tag name="KSO_WM_UNIT_INDEX" val="28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9"/>
  <p:tag name="KSO_WM_UNIT_INDEX" val="29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0"/>
  <p:tag name="KSO_WM_UNIT_INDEX" val="30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1"/>
  <p:tag name="KSO_WM_UNIT_INDEX" val="31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2"/>
  <p:tag name="KSO_WM_UNIT_INDEX" val="32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3"/>
  <p:tag name="KSO_WM_UNIT_INDEX" val="33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4"/>
  <p:tag name="KSO_WM_UNIT_INDEX" val="34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5"/>
  <p:tag name="KSO_WM_UNIT_INDEX" val="35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6"/>
  <p:tag name="KSO_WM_UNIT_INDEX" val="36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7"/>
  <p:tag name="KSO_WM_UNIT_INDEX" val="37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8"/>
  <p:tag name="KSO_WM_UNIT_INDEX" val="38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9"/>
  <p:tag name="KSO_WM_UNIT_INDEX" val="39"/>
  <p:tag name="KSO_WM_UNIT_LAYERLEVEL" val="1"/>
  <p:tag name="KSO_WM_UNIT_TYPE" val="i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0"/>
  <p:tag name="KSO_WM_UNIT_INDEX" val="40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2"/>
  <p:tag name="KSO_WM_UNIT_INDEX" val="4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6"/>
  <p:tag name="KSO_WM_UNIT_INDEX" val="6"/>
  <p:tag name="KSO_WM_UNIT_LAYERLEVEL" val="1"/>
  <p:tag name="KSO_WM_UNIT_TYPE" val="i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7"/>
  <p:tag name="KSO_WM_UNIT_INDEX" val="7"/>
  <p:tag name="KSO_WM_UNIT_LAYERLEVEL" val="1"/>
  <p:tag name="KSO_WM_UNIT_TYPE" val="i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8"/>
  <p:tag name="KSO_WM_UNIT_INDEX" val="8"/>
  <p:tag name="KSO_WM_UNIT_LAYERLEVEL" val="1"/>
  <p:tag name="KSO_WM_UNIT_TYPE" val="i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9"/>
  <p:tag name="KSO_WM_UNIT_INDEX" val="9"/>
  <p:tag name="KSO_WM_UNIT_LAYERLEVEL" val="1"/>
  <p:tag name="KSO_WM_UNIT_TYPE" val="i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0"/>
  <p:tag name="KSO_WM_UNIT_INDEX" val="10"/>
  <p:tag name="KSO_WM_UNIT_LAYERLEVEL" val="1"/>
  <p:tag name="KSO_WM_UNIT_TYPE" val="i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1"/>
  <p:tag name="KSO_WM_UNIT_INDEX" val="11"/>
  <p:tag name="KSO_WM_UNIT_LAYERLEVEL" val="1"/>
  <p:tag name="KSO_WM_UNIT_TYPE" val="i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2"/>
  <p:tag name="KSO_WM_UNIT_INDEX" val="12"/>
  <p:tag name="KSO_WM_UNIT_LAYERLEVEL" val="1"/>
  <p:tag name="KSO_WM_UNIT_TYPE" val="i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3"/>
  <p:tag name="KSO_WM_UNIT_INDEX" val="13"/>
  <p:tag name="KSO_WM_UNIT_LAYERLEVEL" val="1"/>
  <p:tag name="KSO_WM_UNIT_TYPE" val="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4"/>
  <p:tag name="KSO_WM_UNIT_INDEX" val="14"/>
  <p:tag name="KSO_WM_UNIT_LAYERLEVEL" val="1"/>
  <p:tag name="KSO_WM_UNIT_TYPE" val="i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5"/>
  <p:tag name="KSO_WM_UNIT_INDEX" val="15"/>
  <p:tag name="KSO_WM_UNIT_LAYERLEVEL" val="1"/>
  <p:tag name="KSO_WM_UNIT_TYPE" val="i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6"/>
  <p:tag name="KSO_WM_UNIT_INDEX" val="16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7"/>
  <p:tag name="KSO_WM_UNIT_INDEX" val="17"/>
  <p:tag name="KSO_WM_UNIT_LAYERLEVEL" val="1"/>
  <p:tag name="KSO_WM_UNIT_TYPE" val="i"/>
</p:tagLst>
</file>

<file path=ppt/tags/tag3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8"/>
  <p:tag name="KSO_WM_UNIT_INDEX" val="18"/>
  <p:tag name="KSO_WM_UNIT_LAYERLEVEL" val="1"/>
  <p:tag name="KSO_WM_UNIT_TYPE" val="i"/>
</p:tagLst>
</file>

<file path=ppt/tags/tag3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9"/>
  <p:tag name="KSO_WM_UNIT_INDEX" val="19"/>
  <p:tag name="KSO_WM_UNIT_LAYERLEVEL" val="1"/>
  <p:tag name="KSO_WM_UNIT_TYPE" val="i"/>
</p:tagLst>
</file>

<file path=ppt/tags/tag3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0"/>
  <p:tag name="KSO_WM_UNIT_INDEX" val="20"/>
  <p:tag name="KSO_WM_UNIT_LAYERLEVEL" val="1"/>
  <p:tag name="KSO_WM_UNIT_TYPE" val="i"/>
</p:tagLst>
</file>

<file path=ppt/tags/tag3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1"/>
  <p:tag name="KSO_WM_UNIT_INDEX" val="21"/>
  <p:tag name="KSO_WM_UNIT_LAYERLEVEL" val="1"/>
  <p:tag name="KSO_WM_UNIT_TYPE" val="i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2"/>
  <p:tag name="KSO_WM_UNIT_INDEX" val="22"/>
  <p:tag name="KSO_WM_UNIT_LAYERLEVEL" val="1"/>
  <p:tag name="KSO_WM_UNIT_TYPE" val="i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3"/>
  <p:tag name="KSO_WM_UNIT_INDEX" val="23"/>
  <p:tag name="KSO_WM_UNIT_LAYERLEVEL" val="1"/>
  <p:tag name="KSO_WM_UNIT_TYPE" val="i"/>
</p:tagLst>
</file>

<file path=ppt/tags/tag3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4"/>
  <p:tag name="KSO_WM_UNIT_INDEX" val="24"/>
  <p:tag name="KSO_WM_UNIT_LAYERLEVEL" val="1"/>
  <p:tag name="KSO_WM_UNIT_TYPE" val="i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5"/>
  <p:tag name="KSO_WM_UNIT_INDEX" val="25"/>
  <p:tag name="KSO_WM_UNIT_LAYERLEVEL" val="1"/>
  <p:tag name="KSO_WM_UNIT_TYPE" val="i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6"/>
  <p:tag name="KSO_WM_UNIT_INDEX" val="26"/>
  <p:tag name="KSO_WM_UNIT_LAYERLEVEL" val="1"/>
  <p:tag name="KSO_WM_UNIT_TYPE" val="i"/>
</p:tagLst>
</file>

<file path=ppt/tags/tag4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7"/>
  <p:tag name="KSO_WM_UNIT_INDEX" val="27"/>
  <p:tag name="KSO_WM_UNIT_LAYERLEVEL" val="1"/>
  <p:tag name="KSO_WM_UNIT_TYPE" val="i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8"/>
  <p:tag name="KSO_WM_UNIT_INDEX" val="28"/>
  <p:tag name="KSO_WM_UNIT_LAYERLEVEL" val="1"/>
  <p:tag name="KSO_WM_UNIT_TYPE" val="i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9"/>
  <p:tag name="KSO_WM_UNIT_INDEX" val="29"/>
  <p:tag name="KSO_WM_UNIT_LAYERLEVEL" val="1"/>
  <p:tag name="KSO_WM_UNIT_TYPE" val="i"/>
</p:tagLst>
</file>

<file path=ppt/tags/tag4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0"/>
  <p:tag name="KSO_WM_UNIT_INDEX" val="30"/>
  <p:tag name="KSO_WM_UNIT_LAYERLEVEL" val="1"/>
  <p:tag name="KSO_WM_UNIT_TYPE" val="i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1"/>
  <p:tag name="KSO_WM_UNIT_INDEX" val="31"/>
  <p:tag name="KSO_WM_UNIT_LAYERLEVEL" val="1"/>
  <p:tag name="KSO_WM_UNIT_TYPE" val="i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2"/>
  <p:tag name="KSO_WM_UNIT_INDEX" val="32"/>
  <p:tag name="KSO_WM_UNIT_LAYERLEVEL" val="1"/>
  <p:tag name="KSO_WM_UNIT_TYPE" val="i"/>
</p:tagLst>
</file>

<file path=ppt/tags/tag4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3"/>
  <p:tag name="KSO_WM_UNIT_INDEX" val="33"/>
  <p:tag name="KSO_WM_UNIT_LAYERLEVEL" val="1"/>
  <p:tag name="KSO_WM_UNIT_TYPE" val="i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4"/>
  <p:tag name="KSO_WM_UNIT_INDEX" val="34"/>
  <p:tag name="KSO_WM_UNIT_LAYERLEVEL" val="1"/>
  <p:tag name="KSO_WM_UNIT_TYPE" val="i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5"/>
  <p:tag name="KSO_WM_UNIT_INDEX" val="35"/>
  <p:tag name="KSO_WM_UNIT_LAYERLEVEL" val="1"/>
  <p:tag name="KSO_WM_UNIT_TYPE" val="i"/>
</p:tagLst>
</file>

<file path=ppt/tags/tag4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6"/>
  <p:tag name="KSO_WM_UNIT_INDEX" val="36"/>
  <p:tag name="KSO_WM_UNIT_LAYERLEVEL" val="1"/>
  <p:tag name="KSO_WM_UNIT_TYPE" val="i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7"/>
  <p:tag name="KSO_WM_UNIT_INDEX" val="37"/>
  <p:tag name="KSO_WM_UNIT_LAYERLEVEL" val="1"/>
  <p:tag name="KSO_WM_UNIT_TYPE" val="i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8"/>
  <p:tag name="KSO_WM_UNIT_INDEX" val="38"/>
  <p:tag name="KSO_WM_UNIT_LAYERLEVEL" val="1"/>
  <p:tag name="KSO_WM_UNIT_TYPE" val="i"/>
</p:tagLst>
</file>

<file path=ppt/tags/tag4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9"/>
  <p:tag name="KSO_WM_UNIT_INDEX" val="39"/>
  <p:tag name="KSO_WM_UNIT_LAYERLEVEL" val="1"/>
  <p:tag name="KSO_WM_UNIT_TYPE" val="i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0"/>
  <p:tag name="KSO_WM_UNIT_INDEX" val="40"/>
  <p:tag name="KSO_WM_UNIT_LAYERLEVEL" val="1"/>
  <p:tag name="KSO_WM_UNIT_TYPE" val="i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1"/>
  <p:tag name="KSO_WM_UNIT_INDEX" val="41"/>
  <p:tag name="KSO_WM_UNIT_LAYERLEVEL" val="1"/>
  <p:tag name="KSO_WM_UNIT_TYPE" val="i"/>
</p:tagLst>
</file>

<file path=ppt/tags/tag4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2"/>
  <p:tag name="KSO_WM_UNIT_INDEX" val="42"/>
  <p:tag name="KSO_WM_UNIT_LAYERLEVEL" val="1"/>
  <p:tag name="KSO_WM_UNIT_TYPE" val="i"/>
</p:tagLst>
</file>

<file path=ppt/tags/tag4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1"/>
  <p:tag name="KSO_WM_UNIT_INDEX" val="41"/>
  <p:tag name="KSO_WM_UNIT_LAYERLEVEL" val="1"/>
  <p:tag name="KSO_WM_UNIT_TYPE" val="i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0"/>
  <p:tag name="KSO_WM_UNIT_INDEX" val="40"/>
  <p:tag name="KSO_WM_UNIT_LAYERLEVEL" val="1"/>
  <p:tag name="KSO_WM_UNIT_TYPE" val="i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9"/>
  <p:tag name="KSO_WM_UNIT_INDEX" val="39"/>
  <p:tag name="KSO_WM_UNIT_LAYERLEVEL" val="1"/>
  <p:tag name="KSO_WM_UNIT_TYPE" val="i"/>
</p:tagLst>
</file>

<file path=ppt/tags/tag4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8"/>
  <p:tag name="KSO_WM_UNIT_INDEX" val="38"/>
  <p:tag name="KSO_WM_UNIT_LAYERLEVEL" val="1"/>
  <p:tag name="KSO_WM_UNIT_TYPE" val="i"/>
</p:tagLst>
</file>

<file path=ppt/tags/tag4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7"/>
  <p:tag name="KSO_WM_UNIT_INDEX" val="37"/>
  <p:tag name="KSO_WM_UNIT_LAYERLEVEL" val="1"/>
  <p:tag name="KSO_WM_UNIT_TYPE" val="i"/>
</p:tagLst>
</file>

<file path=ppt/tags/tag4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6"/>
  <p:tag name="KSO_WM_UNIT_INDEX" val="36"/>
  <p:tag name="KSO_WM_UNIT_LAYERLEVEL" val="1"/>
  <p:tag name="KSO_WM_UNIT_TYPE" val="i"/>
</p:tagLst>
</file>

<file path=ppt/tags/tag4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5"/>
  <p:tag name="KSO_WM_UNIT_INDEX" val="35"/>
  <p:tag name="KSO_WM_UNIT_LAYERLEVEL" val="1"/>
  <p:tag name="KSO_WM_UNIT_TYPE" val="i"/>
</p:tagLst>
</file>

<file path=ppt/tags/tag4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4"/>
  <p:tag name="KSO_WM_UNIT_INDEX" val="34"/>
  <p:tag name="KSO_WM_UNIT_LAYERLEVEL" val="1"/>
  <p:tag name="KSO_WM_UNIT_TYPE" val="i"/>
</p:tagLst>
</file>

<file path=ppt/tags/tag4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3"/>
  <p:tag name="KSO_WM_UNIT_INDEX" val="33"/>
  <p:tag name="KSO_WM_UNIT_LAYERLEVEL" val="1"/>
  <p:tag name="KSO_WM_UNIT_TYPE" val="i"/>
</p:tagLst>
</file>

<file path=ppt/tags/tag4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2"/>
  <p:tag name="KSO_WM_UNIT_INDEX" val="32"/>
  <p:tag name="KSO_WM_UNIT_LAYERLEVEL" val="1"/>
  <p:tag name="KSO_WM_UNIT_TYPE" val="i"/>
</p:tagLst>
</file>

<file path=ppt/tags/tag4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1"/>
  <p:tag name="KSO_WM_UNIT_INDEX" val="31"/>
  <p:tag name="KSO_WM_UNIT_LAYERLEVEL" val="1"/>
  <p:tag name="KSO_WM_UNIT_TYPE" val="i"/>
</p:tagLst>
</file>

<file path=ppt/tags/tag4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0"/>
  <p:tag name="KSO_WM_UNIT_INDEX" val="30"/>
  <p:tag name="KSO_WM_UNIT_LAYERLEVEL" val="1"/>
  <p:tag name="KSO_WM_UNIT_TYPE" val="i"/>
</p:tagLst>
</file>

<file path=ppt/tags/tag4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9"/>
  <p:tag name="KSO_WM_UNIT_INDEX" val="29"/>
  <p:tag name="KSO_WM_UNIT_LAYERLEVEL" val="1"/>
  <p:tag name="KSO_WM_UNIT_TYPE" val="i"/>
</p:tagLst>
</file>

<file path=ppt/tags/tag4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8"/>
  <p:tag name="KSO_WM_UNIT_INDEX" val="28"/>
  <p:tag name="KSO_WM_UNIT_LAYERLEVEL" val="1"/>
  <p:tag name="KSO_WM_UNIT_TYPE" val="i"/>
</p:tagLst>
</file>

<file path=ppt/tags/tag4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7"/>
  <p:tag name="KSO_WM_UNIT_INDEX" val="27"/>
  <p:tag name="KSO_WM_UNIT_LAYERLEVEL" val="1"/>
  <p:tag name="KSO_WM_UNIT_TYPE" val="i"/>
</p:tagLst>
</file>

<file path=ppt/tags/tag4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6"/>
  <p:tag name="KSO_WM_UNIT_INDEX" val="26"/>
  <p:tag name="KSO_WM_UNIT_LAYERLEVEL" val="1"/>
  <p:tag name="KSO_WM_UNIT_TYPE" val="i"/>
</p:tagLst>
</file>

<file path=ppt/tags/tag4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5"/>
  <p:tag name="KSO_WM_UNIT_INDEX" val="25"/>
  <p:tag name="KSO_WM_UNIT_LAYERLEVEL" val="1"/>
  <p:tag name="KSO_WM_UNIT_TYPE" val="i"/>
</p:tagLst>
</file>

<file path=ppt/tags/tag4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4"/>
  <p:tag name="KSO_WM_UNIT_INDEX" val="24"/>
  <p:tag name="KSO_WM_UNIT_LAYERLEVEL" val="1"/>
  <p:tag name="KSO_WM_UNIT_TYPE" val="i"/>
</p:tagLst>
</file>

<file path=ppt/tags/tag4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3"/>
  <p:tag name="KSO_WM_UNIT_INDEX" val="23"/>
  <p:tag name="KSO_WM_UNIT_LAYERLEVEL" val="1"/>
  <p:tag name="KSO_WM_UNIT_TYPE" val="i"/>
</p:tagLst>
</file>

<file path=ppt/tags/tag4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2"/>
  <p:tag name="KSO_WM_UNIT_INDEX" val="22"/>
  <p:tag name="KSO_WM_UNIT_LAYERLEVEL" val="1"/>
  <p:tag name="KSO_WM_UNIT_TYPE" val="i"/>
</p:tagLst>
</file>

<file path=ppt/tags/tag4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1"/>
  <p:tag name="KSO_WM_UNIT_INDEX" val="21"/>
  <p:tag name="KSO_WM_UNIT_LAYERLEVEL" val="1"/>
  <p:tag name="KSO_WM_UNIT_TYPE" val="i"/>
</p:tagLst>
</file>

<file path=ppt/tags/tag4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0"/>
  <p:tag name="KSO_WM_UNIT_INDEX" val="20"/>
  <p:tag name="KSO_WM_UNIT_LAYERLEVEL" val="1"/>
  <p:tag name="KSO_WM_UNIT_TYPE" val="i"/>
</p:tagLst>
</file>

<file path=ppt/tags/tag4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9"/>
  <p:tag name="KSO_WM_UNIT_INDEX" val="19"/>
  <p:tag name="KSO_WM_UNIT_LAYERLEVEL" val="1"/>
  <p:tag name="KSO_WM_UNIT_TYPE" val="i"/>
</p:tagLst>
</file>

<file path=ppt/tags/tag4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8"/>
  <p:tag name="KSO_WM_UNIT_INDEX" val="18"/>
  <p:tag name="KSO_WM_UNIT_LAYERLEVEL" val="1"/>
  <p:tag name="KSO_WM_UNIT_TYPE" val="i"/>
</p:tagLst>
</file>

<file path=ppt/tags/tag4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7"/>
  <p:tag name="KSO_WM_UNIT_INDEX" val="17"/>
  <p:tag name="KSO_WM_UNIT_LAYERLEVEL" val="1"/>
  <p:tag name="KSO_WM_UNIT_TYPE" val="i"/>
</p:tagLst>
</file>

<file path=ppt/tags/tag4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6"/>
  <p:tag name="KSO_WM_UNIT_INDEX" val="16"/>
  <p:tag name="KSO_WM_UNIT_LAYERLEVEL" val="1"/>
  <p:tag name="KSO_WM_UNIT_TYPE" val="i"/>
</p:tagLst>
</file>

<file path=ppt/tags/tag4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5"/>
  <p:tag name="KSO_WM_UNIT_INDEX" val="15"/>
  <p:tag name="KSO_WM_UNIT_LAYERLEVEL" val="1"/>
  <p:tag name="KSO_WM_UNIT_TYPE" val="i"/>
</p:tagLst>
</file>

<file path=ppt/tags/tag4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4"/>
  <p:tag name="KSO_WM_UNIT_INDEX" val="14"/>
  <p:tag name="KSO_WM_UNIT_LAYERLEVEL" val="1"/>
  <p:tag name="KSO_WM_UNIT_TYPE" val="i"/>
</p:tagLst>
</file>

<file path=ppt/tags/tag4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3"/>
  <p:tag name="KSO_WM_UNIT_INDEX" val="13"/>
  <p:tag name="KSO_WM_UNIT_LAYERLEVEL" val="1"/>
  <p:tag name="KSO_WM_UNIT_TYPE" val="i"/>
</p:tagLst>
</file>

<file path=ppt/tags/tag4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2"/>
  <p:tag name="KSO_WM_UNIT_INDEX" val="12"/>
  <p:tag name="KSO_WM_UNIT_LAYERLEVEL" val="1"/>
  <p:tag name="KSO_WM_UNIT_TYPE" val="i"/>
</p:tagLst>
</file>

<file path=ppt/tags/tag4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1"/>
  <p:tag name="KSO_WM_UNIT_INDEX" val="11"/>
  <p:tag name="KSO_WM_UNIT_LAYERLEVEL" val="1"/>
  <p:tag name="KSO_WM_UNIT_TYPE" val="i"/>
</p:tagLst>
</file>

<file path=ppt/tags/tag4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0"/>
  <p:tag name="KSO_WM_UNIT_INDEX" val="10"/>
  <p:tag name="KSO_WM_UNIT_LAYERLEVEL" val="1"/>
  <p:tag name="KSO_WM_UNIT_TYPE" val="i"/>
</p:tagLst>
</file>

<file path=ppt/tags/tag4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9"/>
  <p:tag name="KSO_WM_UNIT_INDEX" val="9"/>
  <p:tag name="KSO_WM_UNIT_LAYERLEVEL" val="1"/>
  <p:tag name="KSO_WM_UNIT_TYPE" val="i"/>
</p:tagLst>
</file>

<file path=ppt/tags/tag4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8"/>
  <p:tag name="KSO_WM_UNIT_INDEX" val="8"/>
  <p:tag name="KSO_WM_UNIT_LAYERLEVEL" val="1"/>
  <p:tag name="KSO_WM_UNIT_TYPE" val="i"/>
</p:tagLst>
</file>

<file path=ppt/tags/tag4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7"/>
  <p:tag name="KSO_WM_UNIT_INDEX" val="7"/>
  <p:tag name="KSO_WM_UNIT_LAYERLEVEL" val="1"/>
  <p:tag name="KSO_WM_UNIT_TYPE" val="i"/>
</p:tagLst>
</file>

<file path=ppt/tags/tag4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6"/>
  <p:tag name="KSO_WM_UNIT_INDEX" val="6"/>
  <p:tag name="KSO_WM_UNIT_LAYERLEVEL" val="1"/>
  <p:tag name="KSO_WM_UNIT_TYPE" val="i"/>
</p:tagLst>
</file>

<file path=ppt/tags/tag4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4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4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4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4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4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2"/>
  <p:tag name="KSO_WM_UNIT_INDEX" val="42"/>
  <p:tag name="KSO_WM_UNIT_LAYERLEVEL" val="1"/>
  <p:tag name="KSO_WM_UNIT_TYPE" val="i"/>
</p:tagLst>
</file>

<file path=ppt/tags/tag4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4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4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4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4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4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6"/>
  <p:tag name="KSO_WM_UNIT_INDEX" val="6"/>
  <p:tag name="KSO_WM_UNIT_LAYERLEVEL" val="1"/>
  <p:tag name="KSO_WM_UNIT_TYPE" val="i"/>
</p:tagLst>
</file>

<file path=ppt/tags/tag4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7"/>
  <p:tag name="KSO_WM_UNIT_INDEX" val="7"/>
  <p:tag name="KSO_WM_UNIT_LAYERLEVEL" val="1"/>
  <p:tag name="KSO_WM_UNIT_TYPE" val="i"/>
</p:tagLst>
</file>

<file path=ppt/tags/tag4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8"/>
  <p:tag name="KSO_WM_UNIT_INDEX" val="8"/>
  <p:tag name="KSO_WM_UNIT_LAYERLEVEL" val="1"/>
  <p:tag name="KSO_WM_UNIT_TYPE" val="i"/>
</p:tagLst>
</file>

<file path=ppt/tags/tag4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9"/>
  <p:tag name="KSO_WM_UNIT_INDEX" val="9"/>
  <p:tag name="KSO_WM_UNIT_LAYERLEVEL" val="1"/>
  <p:tag name="KSO_WM_UNIT_TYPE" val="i"/>
</p:tagLst>
</file>

<file path=ppt/tags/tag4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0"/>
  <p:tag name="KSO_WM_UNIT_INDEX" val="10"/>
  <p:tag name="KSO_WM_UNIT_LAYERLEVEL" val="1"/>
  <p:tag name="KSO_WM_UNIT_TYPE" val="i"/>
</p:tagLst>
</file>

<file path=ppt/tags/tag4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1"/>
  <p:tag name="KSO_WM_UNIT_INDEX" val="11"/>
  <p:tag name="KSO_WM_UNIT_LAYERLEVEL" val="1"/>
  <p:tag name="KSO_WM_UNIT_TYPE" val="i"/>
</p:tagLst>
</file>

<file path=ppt/tags/tag4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2"/>
  <p:tag name="KSO_WM_UNIT_INDEX" val="12"/>
  <p:tag name="KSO_WM_UNIT_LAYERLEVEL" val="1"/>
  <p:tag name="KSO_WM_UNIT_TYPE" val="i"/>
</p:tagLst>
</file>

<file path=ppt/tags/tag4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3"/>
  <p:tag name="KSO_WM_UNIT_INDEX" val="13"/>
  <p:tag name="KSO_WM_UNIT_LAYERLEVEL" val="1"/>
  <p:tag name="KSO_WM_UNIT_TYPE" val="i"/>
</p:tagLst>
</file>

<file path=ppt/tags/tag4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4"/>
  <p:tag name="KSO_WM_UNIT_INDEX" val="14"/>
  <p:tag name="KSO_WM_UNIT_LAYERLEVEL" val="1"/>
  <p:tag name="KSO_WM_UNIT_TYPE" val="i"/>
</p:tagLst>
</file>

<file path=ppt/tags/tag4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5"/>
  <p:tag name="KSO_WM_UNIT_INDEX" val="15"/>
  <p:tag name="KSO_WM_UNIT_LAYERLEVEL" val="1"/>
  <p:tag name="KSO_WM_UNIT_TYPE" val="i"/>
</p:tagLst>
</file>

<file path=ppt/tags/tag4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6"/>
  <p:tag name="KSO_WM_UNIT_INDEX" val="16"/>
  <p:tag name="KSO_WM_UNIT_LAYERLEVEL" val="1"/>
  <p:tag name="KSO_WM_UNIT_TYPE" val="i"/>
</p:tagLst>
</file>

<file path=ppt/tags/tag4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7"/>
  <p:tag name="KSO_WM_UNIT_INDEX" val="17"/>
  <p:tag name="KSO_WM_UNIT_LAYERLEVEL" val="1"/>
  <p:tag name="KSO_WM_UNIT_TYPE" val="i"/>
</p:tagLst>
</file>

<file path=ppt/tags/tag4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8"/>
  <p:tag name="KSO_WM_UNIT_INDEX" val="18"/>
  <p:tag name="KSO_WM_UNIT_LAYERLEVEL" val="1"/>
  <p:tag name="KSO_WM_UNIT_TYPE" val="i"/>
</p:tagLst>
</file>

<file path=ppt/tags/tag4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9"/>
  <p:tag name="KSO_WM_UNIT_INDEX" val="19"/>
  <p:tag name="KSO_WM_UNIT_LAYERLEVEL" val="1"/>
  <p:tag name="KSO_WM_UNIT_TYPE" val="i"/>
</p:tagLst>
</file>

<file path=ppt/tags/tag4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0"/>
  <p:tag name="KSO_WM_UNIT_INDEX" val="20"/>
  <p:tag name="KSO_WM_UNIT_LAYERLEVEL" val="1"/>
  <p:tag name="KSO_WM_UNIT_TYPE" val="i"/>
</p:tagLst>
</file>

<file path=ppt/tags/tag4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1"/>
  <p:tag name="KSO_WM_UNIT_INDEX" val="21"/>
  <p:tag name="KSO_WM_UNIT_LAYERLEVEL" val="1"/>
  <p:tag name="KSO_WM_UNIT_TYPE" val="i"/>
</p:tagLst>
</file>

<file path=ppt/tags/tag4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2"/>
  <p:tag name="KSO_WM_UNIT_INDEX" val="22"/>
  <p:tag name="KSO_WM_UNIT_LAYERLEVEL" val="1"/>
  <p:tag name="KSO_WM_UNIT_TYPE" val="i"/>
</p:tagLst>
</file>

<file path=ppt/tags/tag4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3"/>
  <p:tag name="KSO_WM_UNIT_INDEX" val="23"/>
  <p:tag name="KSO_WM_UNIT_LAYERLEVEL" val="1"/>
  <p:tag name="KSO_WM_UNIT_TYPE" val="i"/>
</p:tagLst>
</file>

<file path=ppt/tags/tag4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4"/>
  <p:tag name="KSO_WM_UNIT_INDEX" val="24"/>
  <p:tag name="KSO_WM_UNIT_LAYERLEVEL" val="1"/>
  <p:tag name="KSO_WM_UNIT_TYPE" val="i"/>
</p:tagLst>
</file>

<file path=ppt/tags/tag4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5"/>
  <p:tag name="KSO_WM_UNIT_INDEX" val="25"/>
  <p:tag name="KSO_WM_UNIT_LAYERLEVEL" val="1"/>
  <p:tag name="KSO_WM_UNIT_TYPE" val="i"/>
</p:tagLst>
</file>

<file path=ppt/tags/tag4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6"/>
  <p:tag name="KSO_WM_UNIT_INDEX" val="26"/>
  <p:tag name="KSO_WM_UNIT_LAYERLEVEL" val="1"/>
  <p:tag name="KSO_WM_UNIT_TYPE" val="i"/>
</p:tagLst>
</file>

<file path=ppt/tags/tag4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7"/>
  <p:tag name="KSO_WM_UNIT_INDEX" val="27"/>
  <p:tag name="KSO_WM_UNIT_LAYERLEVEL" val="1"/>
  <p:tag name="KSO_WM_UNIT_TYPE" val="i"/>
</p:tagLst>
</file>

<file path=ppt/tags/tag4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8"/>
  <p:tag name="KSO_WM_UNIT_INDEX" val="28"/>
  <p:tag name="KSO_WM_UNIT_LAYERLEVEL" val="1"/>
  <p:tag name="KSO_WM_UNIT_TYPE" val="i"/>
</p:tagLst>
</file>

<file path=ppt/tags/tag4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9"/>
  <p:tag name="KSO_WM_UNIT_INDEX" val="29"/>
  <p:tag name="KSO_WM_UNIT_LAYERLEVEL" val="1"/>
  <p:tag name="KSO_WM_UNIT_TYPE" val="i"/>
</p:tagLst>
</file>

<file path=ppt/tags/tag4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0"/>
  <p:tag name="KSO_WM_UNIT_INDEX" val="30"/>
  <p:tag name="KSO_WM_UNIT_LAYERLEVEL" val="1"/>
  <p:tag name="KSO_WM_UNIT_TYPE" val="i"/>
</p:tagLst>
</file>

<file path=ppt/tags/tag4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1"/>
  <p:tag name="KSO_WM_UNIT_INDEX" val="31"/>
  <p:tag name="KSO_WM_UNIT_LAYERLEVEL" val="1"/>
  <p:tag name="KSO_WM_UNIT_TYPE" val="i"/>
</p:tagLst>
</file>

<file path=ppt/tags/tag4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2"/>
  <p:tag name="KSO_WM_UNIT_INDEX" val="32"/>
  <p:tag name="KSO_WM_UNIT_LAYERLEVEL" val="1"/>
  <p:tag name="KSO_WM_UNIT_TYPE" val="i"/>
</p:tagLst>
</file>

<file path=ppt/tags/tag5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3"/>
  <p:tag name="KSO_WM_UNIT_INDEX" val="33"/>
  <p:tag name="KSO_WM_UNIT_LAYERLEVEL" val="1"/>
  <p:tag name="KSO_WM_UNIT_TYPE" val="i"/>
</p:tagLst>
</file>

<file path=ppt/tags/tag5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4"/>
  <p:tag name="KSO_WM_UNIT_INDEX" val="34"/>
  <p:tag name="KSO_WM_UNIT_LAYERLEVEL" val="1"/>
  <p:tag name="KSO_WM_UNIT_TYPE" val="i"/>
</p:tagLst>
</file>

<file path=ppt/tags/tag5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5"/>
  <p:tag name="KSO_WM_UNIT_INDEX" val="35"/>
  <p:tag name="KSO_WM_UNIT_LAYERLEVEL" val="1"/>
  <p:tag name="KSO_WM_UNIT_TYPE" val="i"/>
</p:tagLst>
</file>

<file path=ppt/tags/tag5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6"/>
  <p:tag name="KSO_WM_UNIT_INDEX" val="36"/>
  <p:tag name="KSO_WM_UNIT_LAYERLEVEL" val="1"/>
  <p:tag name="KSO_WM_UNIT_TYPE" val="i"/>
</p:tagLst>
</file>

<file path=ppt/tags/tag5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7"/>
  <p:tag name="KSO_WM_UNIT_INDEX" val="37"/>
  <p:tag name="KSO_WM_UNIT_LAYERLEVEL" val="1"/>
  <p:tag name="KSO_WM_UNIT_TYPE" val="i"/>
</p:tagLst>
</file>

<file path=ppt/tags/tag5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8"/>
  <p:tag name="KSO_WM_UNIT_INDEX" val="38"/>
  <p:tag name="KSO_WM_UNIT_LAYERLEVEL" val="1"/>
  <p:tag name="KSO_WM_UNIT_TYPE" val="i"/>
</p:tagLst>
</file>

<file path=ppt/tags/tag5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9"/>
  <p:tag name="KSO_WM_UNIT_INDEX" val="39"/>
  <p:tag name="KSO_WM_UNIT_LAYERLEVEL" val="1"/>
  <p:tag name="KSO_WM_UNIT_TYPE" val="i"/>
</p:tagLst>
</file>

<file path=ppt/tags/tag5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0"/>
  <p:tag name="KSO_WM_UNIT_INDEX" val="40"/>
  <p:tag name="KSO_WM_UNIT_LAYERLEVEL" val="1"/>
  <p:tag name="KSO_WM_UNIT_TYPE" val="i"/>
</p:tagLst>
</file>

<file path=ppt/tags/tag5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1"/>
  <p:tag name="KSO_WM_UNIT_INDEX" val="41"/>
  <p:tag name="KSO_WM_UNIT_LAYERLEVEL" val="1"/>
  <p:tag name="KSO_WM_UNIT_TYPE" val="i"/>
</p:tagLst>
</file>

<file path=ppt/tags/tag5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2"/>
  <p:tag name="KSO_WM_UNIT_INDEX" val="42"/>
  <p:tag name="KSO_WM_UNIT_LAYERLEVEL" val="1"/>
  <p:tag name="KSO_WM_UNIT_TYPE" val="i"/>
</p:tagLst>
</file>

<file path=ppt/tags/tag5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5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5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5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6"/>
  <p:tag name="KSO_WM_UNIT_INDEX" val="6"/>
  <p:tag name="KSO_WM_UNIT_LAYERLEVEL" val="1"/>
  <p:tag name="KSO_WM_UNIT_TYPE" val="i"/>
</p:tagLst>
</file>

<file path=ppt/tags/tag5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7"/>
  <p:tag name="KSO_WM_UNIT_INDEX" val="7"/>
  <p:tag name="KSO_WM_UNIT_LAYERLEVEL" val="1"/>
  <p:tag name="KSO_WM_UNIT_TYPE" val="i"/>
</p:tagLst>
</file>

<file path=ppt/tags/tag5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8"/>
  <p:tag name="KSO_WM_UNIT_INDEX" val="8"/>
  <p:tag name="KSO_WM_UNIT_LAYERLEVEL" val="1"/>
  <p:tag name="KSO_WM_UNIT_TYPE" val="i"/>
</p:tagLst>
</file>

<file path=ppt/tags/tag5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9"/>
  <p:tag name="KSO_WM_UNIT_INDEX" val="9"/>
  <p:tag name="KSO_WM_UNIT_LAYERLEVEL" val="1"/>
  <p:tag name="KSO_WM_UNIT_TYPE" val="i"/>
</p:tagLst>
</file>

<file path=ppt/tags/tag5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0"/>
  <p:tag name="KSO_WM_UNIT_INDEX" val="10"/>
  <p:tag name="KSO_WM_UNIT_LAYERLEVEL" val="1"/>
  <p:tag name="KSO_WM_UNIT_TYPE" val="i"/>
</p:tagLst>
</file>

<file path=ppt/tags/tag5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1"/>
  <p:tag name="KSO_WM_UNIT_INDEX" val="11"/>
  <p:tag name="KSO_WM_UNIT_LAYERLEVEL" val="1"/>
  <p:tag name="KSO_WM_UNIT_TYPE" val="i"/>
</p:tagLst>
</file>

<file path=ppt/tags/tag5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2"/>
  <p:tag name="KSO_WM_UNIT_INDEX" val="12"/>
  <p:tag name="KSO_WM_UNIT_LAYERLEVEL" val="1"/>
  <p:tag name="KSO_WM_UNIT_TYPE" val="i"/>
</p:tagLst>
</file>

<file path=ppt/tags/tag5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3"/>
  <p:tag name="KSO_WM_UNIT_INDEX" val="13"/>
  <p:tag name="KSO_WM_UNIT_LAYERLEVEL" val="1"/>
  <p:tag name="KSO_WM_UNIT_TYPE" val="i"/>
</p:tagLst>
</file>

<file path=ppt/tags/tag5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4"/>
  <p:tag name="KSO_WM_UNIT_INDEX" val="14"/>
  <p:tag name="KSO_WM_UNIT_LAYERLEVEL" val="1"/>
  <p:tag name="KSO_WM_UNIT_TYPE" val="i"/>
</p:tagLst>
</file>

<file path=ppt/tags/tag5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5"/>
  <p:tag name="KSO_WM_UNIT_INDEX" val="15"/>
  <p:tag name="KSO_WM_UNIT_LAYERLEVEL" val="1"/>
  <p:tag name="KSO_WM_UNIT_TYPE" val="i"/>
</p:tagLst>
</file>

<file path=ppt/tags/tag5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6"/>
  <p:tag name="KSO_WM_UNIT_INDEX" val="16"/>
  <p:tag name="KSO_WM_UNIT_LAYERLEVEL" val="1"/>
  <p:tag name="KSO_WM_UNIT_TYPE" val="i"/>
</p:tagLst>
</file>

<file path=ppt/tags/tag5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7"/>
  <p:tag name="KSO_WM_UNIT_INDEX" val="17"/>
  <p:tag name="KSO_WM_UNIT_LAYERLEVEL" val="1"/>
  <p:tag name="KSO_WM_UNIT_TYPE" val="i"/>
</p:tagLst>
</file>

<file path=ppt/tags/tag5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8"/>
  <p:tag name="KSO_WM_UNIT_INDEX" val="18"/>
  <p:tag name="KSO_WM_UNIT_LAYERLEVEL" val="1"/>
  <p:tag name="KSO_WM_UNIT_TYPE" val="i"/>
</p:tagLst>
</file>

<file path=ppt/tags/tag5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9"/>
  <p:tag name="KSO_WM_UNIT_INDEX" val="19"/>
  <p:tag name="KSO_WM_UNIT_LAYERLEVEL" val="1"/>
  <p:tag name="KSO_WM_UNIT_TYPE" val="i"/>
</p:tagLst>
</file>

<file path=ppt/tags/tag5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0"/>
  <p:tag name="KSO_WM_UNIT_INDEX" val="20"/>
  <p:tag name="KSO_WM_UNIT_LAYERLEVEL" val="1"/>
  <p:tag name="KSO_WM_UNIT_TYPE" val="i"/>
</p:tagLst>
</file>

<file path=ppt/tags/tag5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1"/>
  <p:tag name="KSO_WM_UNIT_INDEX" val="21"/>
  <p:tag name="KSO_WM_UNIT_LAYERLEVEL" val="1"/>
  <p:tag name="KSO_WM_UNIT_TYPE" val="i"/>
</p:tagLst>
</file>

<file path=ppt/tags/tag5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2"/>
  <p:tag name="KSO_WM_UNIT_INDEX" val="22"/>
  <p:tag name="KSO_WM_UNIT_LAYERLEVEL" val="1"/>
  <p:tag name="KSO_WM_UNIT_TYPE" val="i"/>
</p:tagLst>
</file>

<file path=ppt/tags/tag5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3"/>
  <p:tag name="KSO_WM_UNIT_INDEX" val="23"/>
  <p:tag name="KSO_WM_UNIT_LAYERLEVEL" val="1"/>
  <p:tag name="KSO_WM_UNIT_TYPE" val="i"/>
</p:tagLst>
</file>

<file path=ppt/tags/tag5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4"/>
  <p:tag name="KSO_WM_UNIT_INDEX" val="24"/>
  <p:tag name="KSO_WM_UNIT_LAYERLEVEL" val="1"/>
  <p:tag name="KSO_WM_UNIT_TYPE" val="i"/>
</p:tagLst>
</file>

<file path=ppt/tags/tag5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5"/>
  <p:tag name="KSO_WM_UNIT_INDEX" val="25"/>
  <p:tag name="KSO_WM_UNIT_LAYERLEVEL" val="1"/>
  <p:tag name="KSO_WM_UNIT_TYPE" val="i"/>
</p:tagLst>
</file>

<file path=ppt/tags/tag5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6"/>
  <p:tag name="KSO_WM_UNIT_INDEX" val="26"/>
  <p:tag name="KSO_WM_UNIT_LAYERLEVEL" val="1"/>
  <p:tag name="KSO_WM_UNIT_TYPE" val="i"/>
</p:tagLst>
</file>

<file path=ppt/tags/tag5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7"/>
  <p:tag name="KSO_WM_UNIT_INDEX" val="27"/>
  <p:tag name="KSO_WM_UNIT_LAYERLEVEL" val="1"/>
  <p:tag name="KSO_WM_UNIT_TYPE" val="i"/>
</p:tagLst>
</file>

<file path=ppt/tags/tag5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8"/>
  <p:tag name="KSO_WM_UNIT_INDEX" val="28"/>
  <p:tag name="KSO_WM_UNIT_LAYERLEVEL" val="1"/>
  <p:tag name="KSO_WM_UNIT_TYPE" val="i"/>
</p:tagLst>
</file>

<file path=ppt/tags/tag5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9"/>
  <p:tag name="KSO_WM_UNIT_INDEX" val="29"/>
  <p:tag name="KSO_WM_UNIT_LAYERLEVEL" val="1"/>
  <p:tag name="KSO_WM_UNIT_TYPE" val="i"/>
</p:tagLst>
</file>

<file path=ppt/tags/tag5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0"/>
  <p:tag name="KSO_WM_UNIT_INDEX" val="30"/>
  <p:tag name="KSO_WM_UNIT_LAYERLEVEL" val="1"/>
  <p:tag name="KSO_WM_UNIT_TYPE" val="i"/>
</p:tagLst>
</file>

<file path=ppt/tags/tag5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1"/>
  <p:tag name="KSO_WM_UNIT_INDEX" val="31"/>
  <p:tag name="KSO_WM_UNIT_LAYERLEVEL" val="1"/>
  <p:tag name="KSO_WM_UNIT_TYPE" val="i"/>
</p:tagLst>
</file>

<file path=ppt/tags/tag5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2"/>
  <p:tag name="KSO_WM_UNIT_INDEX" val="32"/>
  <p:tag name="KSO_WM_UNIT_LAYERLEVEL" val="1"/>
  <p:tag name="KSO_WM_UNIT_TYPE" val="i"/>
</p:tagLst>
</file>

<file path=ppt/tags/tag5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3"/>
  <p:tag name="KSO_WM_UNIT_INDEX" val="33"/>
  <p:tag name="KSO_WM_UNIT_LAYERLEVEL" val="1"/>
  <p:tag name="KSO_WM_UNIT_TYPE" val="i"/>
</p:tagLst>
</file>

<file path=ppt/tags/tag5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4"/>
  <p:tag name="KSO_WM_UNIT_INDEX" val="34"/>
  <p:tag name="KSO_WM_UNIT_LAYERLEVEL" val="1"/>
  <p:tag name="KSO_WM_UNIT_TYPE" val="i"/>
</p:tagLst>
</file>

<file path=ppt/tags/tag5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5"/>
  <p:tag name="KSO_WM_UNIT_INDEX" val="35"/>
  <p:tag name="KSO_WM_UNIT_LAYERLEVEL" val="1"/>
  <p:tag name="KSO_WM_UNIT_TYPE" val="i"/>
</p:tagLst>
</file>

<file path=ppt/tags/tag5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6"/>
  <p:tag name="KSO_WM_UNIT_INDEX" val="36"/>
  <p:tag name="KSO_WM_UNIT_LAYERLEVEL" val="1"/>
  <p:tag name="KSO_WM_UNIT_TYPE" val="i"/>
</p:tagLst>
</file>

<file path=ppt/tags/tag5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7"/>
  <p:tag name="KSO_WM_UNIT_INDEX" val="37"/>
  <p:tag name="KSO_WM_UNIT_LAYERLEVEL" val="1"/>
  <p:tag name="KSO_WM_UNIT_TYPE" val="i"/>
</p:tagLst>
</file>

<file path=ppt/tags/tag5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8"/>
  <p:tag name="KSO_WM_UNIT_INDEX" val="38"/>
  <p:tag name="KSO_WM_UNIT_LAYERLEVEL" val="1"/>
  <p:tag name="KSO_WM_UNIT_TYPE" val="i"/>
</p:tagLst>
</file>

<file path=ppt/tags/tag5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9"/>
  <p:tag name="KSO_WM_UNIT_INDEX" val="39"/>
  <p:tag name="KSO_WM_UNIT_LAYERLEVEL" val="1"/>
  <p:tag name="KSO_WM_UNIT_TYPE" val="i"/>
</p:tagLst>
</file>

<file path=ppt/tags/tag5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0"/>
  <p:tag name="KSO_WM_UNIT_INDEX" val="40"/>
  <p:tag name="KSO_WM_UNIT_LAYERLEVEL" val="1"/>
  <p:tag name="KSO_WM_UNIT_TYPE" val="i"/>
</p:tagLst>
</file>

<file path=ppt/tags/tag5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1"/>
  <p:tag name="KSO_WM_UNIT_INDEX" val="41"/>
  <p:tag name="KSO_WM_UNIT_LAYERLEVEL" val="1"/>
  <p:tag name="KSO_WM_UNIT_TYPE" val="i"/>
</p:tagLst>
</file>

<file path=ppt/tags/tag5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5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5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5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5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5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5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5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5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5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5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5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5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5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5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5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5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5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5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5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5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5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5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5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5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5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5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5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5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5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5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5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5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5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5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5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5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5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5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5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6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6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6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6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6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6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6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6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6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6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6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6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6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6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6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6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6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6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6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6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6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6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6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6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6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6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6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6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6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6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6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6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4"/>
  <p:tag name="KSO_WM_UNIT_INDEX" val="74"/>
  <p:tag name="KSO_WM_UNIT_LAYERLEVEL" val="1"/>
  <p:tag name="KSO_WM_UNIT_TYPE" val="i"/>
</p:tagLst>
</file>

<file path=ppt/tags/tag6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5"/>
  <p:tag name="KSO_WM_UNIT_INDEX" val="75"/>
  <p:tag name="KSO_WM_UNIT_LAYERLEVEL" val="1"/>
  <p:tag name="KSO_WM_UNIT_TYPE" val="i"/>
</p:tagLst>
</file>

<file path=ppt/tags/tag6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6"/>
  <p:tag name="KSO_WM_UNIT_INDEX" val="76"/>
  <p:tag name="KSO_WM_UNIT_LAYERLEVEL" val="1"/>
  <p:tag name="KSO_WM_UNIT_TYPE" val="i"/>
</p:tagLst>
</file>

<file path=ppt/tags/tag6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7"/>
  <p:tag name="KSO_WM_UNIT_INDEX" val="77"/>
  <p:tag name="KSO_WM_UNIT_LAYERLEVEL" val="1"/>
  <p:tag name="KSO_WM_UNIT_TYPE" val="i"/>
</p:tagLst>
</file>

<file path=ppt/tags/tag6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8"/>
  <p:tag name="KSO_WM_UNIT_INDEX" val="78"/>
  <p:tag name="KSO_WM_UNIT_LAYERLEVEL" val="1"/>
  <p:tag name="KSO_WM_UNIT_TYPE" val="i"/>
</p:tagLst>
</file>

<file path=ppt/tags/tag6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9"/>
  <p:tag name="KSO_WM_UNIT_INDEX" val="79"/>
  <p:tag name="KSO_WM_UNIT_LAYERLEVEL" val="1"/>
  <p:tag name="KSO_WM_UNIT_TYPE" val="i"/>
</p:tagLst>
</file>

<file path=ppt/tags/tag6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0"/>
  <p:tag name="KSO_WM_UNIT_INDEX" val="80"/>
  <p:tag name="KSO_WM_UNIT_LAYERLEVEL" val="1"/>
  <p:tag name="KSO_WM_UNIT_TYPE" val="i"/>
</p:tagLst>
</file>

<file path=ppt/tags/tag6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1"/>
  <p:tag name="KSO_WM_UNIT_INDEX" val="81"/>
  <p:tag name="KSO_WM_UNIT_LAYERLEVEL" val="1"/>
  <p:tag name="KSO_WM_UNIT_TYPE" val="i"/>
</p:tagLst>
</file>

<file path=ppt/tags/tag6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2"/>
  <p:tag name="KSO_WM_UNIT_INDEX" val="82"/>
  <p:tag name="KSO_WM_UNIT_LAYERLEVEL" val="1"/>
  <p:tag name="KSO_WM_UNIT_TYPE" val="i"/>
</p:tagLst>
</file>

<file path=ppt/tags/tag6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3"/>
  <p:tag name="KSO_WM_UNIT_INDEX" val="83"/>
  <p:tag name="KSO_WM_UNIT_LAYERLEVEL" val="1"/>
  <p:tag name="KSO_WM_UNIT_TYPE" val="i"/>
</p:tagLst>
</file>

<file path=ppt/tags/tag6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4"/>
  <p:tag name="KSO_WM_UNIT_INDEX" val="84"/>
  <p:tag name="KSO_WM_UNIT_LAYERLEVEL" val="1"/>
  <p:tag name="KSO_WM_UNIT_TYPE" val="i"/>
</p:tagLst>
</file>

<file path=ppt/tags/tag6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5"/>
  <p:tag name="KSO_WM_UNIT_INDEX" val="85"/>
  <p:tag name="KSO_WM_UNIT_LAYERLEVEL" val="1"/>
  <p:tag name="KSO_WM_UNIT_TYPE" val="i"/>
</p:tagLst>
</file>

<file path=ppt/tags/tag6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6"/>
  <p:tag name="KSO_WM_UNIT_INDEX" val="86"/>
  <p:tag name="KSO_WM_UNIT_LAYERLEVEL" val="1"/>
  <p:tag name="KSO_WM_UNIT_TYPE" val="i"/>
</p:tagLst>
</file>

<file path=ppt/tags/tag6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6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6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6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6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6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8"/>
  <p:tag name="KSO_WM_UNIT_INDEX" val="8"/>
  <p:tag name="KSO_WM_UNIT_LAYERLEVEL" val="1"/>
  <p:tag name="KSO_WM_UNIT_TYPE" val="i"/>
</p:tagLst>
</file>

<file path=ppt/tags/tag6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9"/>
  <p:tag name="KSO_WM_UNIT_INDEX" val="9"/>
  <p:tag name="KSO_WM_UNIT_LAYERLEVEL" val="1"/>
  <p:tag name="KSO_WM_UNIT_TYPE" val="i"/>
</p:tagLst>
</file>

<file path=ppt/tags/tag6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0"/>
  <p:tag name="KSO_WM_UNIT_INDEX" val="10"/>
  <p:tag name="KSO_WM_UNIT_LAYERLEVEL" val="1"/>
  <p:tag name="KSO_WM_UNIT_TYPE" val="i"/>
</p:tagLst>
</file>

<file path=ppt/tags/tag6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1"/>
  <p:tag name="KSO_WM_UNIT_INDEX" val="11"/>
  <p:tag name="KSO_WM_UNIT_LAYERLEVEL" val="1"/>
  <p:tag name="KSO_WM_UNIT_TYPE" val="i"/>
</p:tagLst>
</file>

<file path=ppt/tags/tag6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2"/>
  <p:tag name="KSO_WM_UNIT_INDEX" val="12"/>
  <p:tag name="KSO_WM_UNIT_LAYERLEVEL" val="1"/>
  <p:tag name="KSO_WM_UNIT_TYPE" val="i"/>
</p:tagLst>
</file>

<file path=ppt/tags/tag6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3"/>
  <p:tag name="KSO_WM_UNIT_INDEX" val="13"/>
  <p:tag name="KSO_WM_UNIT_LAYERLEVEL" val="1"/>
  <p:tag name="KSO_WM_UNIT_TYPE" val="i"/>
</p:tagLst>
</file>

<file path=ppt/tags/tag6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4"/>
  <p:tag name="KSO_WM_UNIT_INDEX" val="14"/>
  <p:tag name="KSO_WM_UNIT_LAYERLEVEL" val="1"/>
  <p:tag name="KSO_WM_UNIT_TYPE" val="i"/>
</p:tagLst>
</file>

<file path=ppt/tags/tag6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5"/>
  <p:tag name="KSO_WM_UNIT_INDEX" val="15"/>
  <p:tag name="KSO_WM_UNIT_LAYERLEVEL" val="1"/>
  <p:tag name="KSO_WM_UNIT_TYPE" val="i"/>
</p:tagLst>
</file>

<file path=ppt/tags/tag6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6"/>
  <p:tag name="KSO_WM_UNIT_INDEX" val="16"/>
  <p:tag name="KSO_WM_UNIT_LAYERLEVEL" val="1"/>
  <p:tag name="KSO_WM_UNIT_TYPE" val="i"/>
</p:tagLst>
</file>

<file path=ppt/tags/tag6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7"/>
  <p:tag name="KSO_WM_UNIT_INDEX" val="17"/>
  <p:tag name="KSO_WM_UNIT_LAYERLEVEL" val="1"/>
  <p:tag name="KSO_WM_UNIT_TYPE" val="i"/>
</p:tagLst>
</file>

<file path=ppt/tags/tag6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8"/>
  <p:tag name="KSO_WM_UNIT_INDEX" val="18"/>
  <p:tag name="KSO_WM_UNIT_LAYERLEVEL" val="1"/>
  <p:tag name="KSO_WM_UNIT_TYPE" val="i"/>
</p:tagLst>
</file>

<file path=ppt/tags/tag6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9"/>
  <p:tag name="KSO_WM_UNIT_INDEX" val="19"/>
  <p:tag name="KSO_WM_UNIT_LAYERLEVEL" val="1"/>
  <p:tag name="KSO_WM_UNIT_TYPE" val="i"/>
</p:tagLst>
</file>

<file path=ppt/tags/tag6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0"/>
  <p:tag name="KSO_WM_UNIT_INDEX" val="20"/>
  <p:tag name="KSO_WM_UNIT_LAYERLEVEL" val="1"/>
  <p:tag name="KSO_WM_UNIT_TYPE" val="i"/>
</p:tagLst>
</file>

<file path=ppt/tags/tag6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1"/>
  <p:tag name="KSO_WM_UNIT_INDEX" val="21"/>
  <p:tag name="KSO_WM_UNIT_LAYERLEVEL" val="1"/>
  <p:tag name="KSO_WM_UNIT_TYPE" val="i"/>
</p:tagLst>
</file>

<file path=ppt/tags/tag6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2"/>
  <p:tag name="KSO_WM_UNIT_INDEX" val="22"/>
  <p:tag name="KSO_WM_UNIT_LAYERLEVEL" val="1"/>
  <p:tag name="KSO_WM_UNIT_TYPE" val="i"/>
</p:tagLst>
</file>

<file path=ppt/tags/tag6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3"/>
  <p:tag name="KSO_WM_UNIT_INDEX" val="23"/>
  <p:tag name="KSO_WM_UNIT_LAYERLEVEL" val="1"/>
  <p:tag name="KSO_WM_UNIT_TYPE" val="i"/>
</p:tagLst>
</file>

<file path=ppt/tags/tag6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4"/>
  <p:tag name="KSO_WM_UNIT_INDEX" val="24"/>
  <p:tag name="KSO_WM_UNIT_LAYERLEVEL" val="1"/>
  <p:tag name="KSO_WM_UNIT_TYPE" val="i"/>
</p:tagLst>
</file>

<file path=ppt/tags/tag6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5"/>
  <p:tag name="KSO_WM_UNIT_INDEX" val="25"/>
  <p:tag name="KSO_WM_UNIT_LAYERLEVEL" val="1"/>
  <p:tag name="KSO_WM_UNIT_TYPE" val="i"/>
</p:tagLst>
</file>

<file path=ppt/tags/tag6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6"/>
  <p:tag name="KSO_WM_UNIT_INDEX" val="26"/>
  <p:tag name="KSO_WM_UNIT_LAYERLEVEL" val="1"/>
  <p:tag name="KSO_WM_UNIT_TYPE" val="i"/>
</p:tagLst>
</file>

<file path=ppt/tags/tag6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7"/>
  <p:tag name="KSO_WM_UNIT_INDEX" val="27"/>
  <p:tag name="KSO_WM_UNIT_LAYERLEVEL" val="1"/>
  <p:tag name="KSO_WM_UNIT_TYPE" val="i"/>
</p:tagLst>
</file>

<file path=ppt/tags/tag6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8"/>
  <p:tag name="KSO_WM_UNIT_INDEX" val="28"/>
  <p:tag name="KSO_WM_UNIT_LAYERLEVEL" val="1"/>
  <p:tag name="KSO_WM_UNIT_TYPE" val="i"/>
</p:tagLst>
</file>

<file path=ppt/tags/tag6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9"/>
  <p:tag name="KSO_WM_UNIT_INDEX" val="29"/>
  <p:tag name="KSO_WM_UNIT_LAYERLEVEL" val="1"/>
  <p:tag name="KSO_WM_UNIT_TYPE" val="i"/>
</p:tagLst>
</file>

<file path=ppt/tags/tag6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0"/>
  <p:tag name="KSO_WM_UNIT_INDEX" val="30"/>
  <p:tag name="KSO_WM_UNIT_LAYERLEVEL" val="1"/>
  <p:tag name="KSO_WM_UNIT_TYPE" val="i"/>
</p:tagLst>
</file>

<file path=ppt/tags/tag6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1"/>
  <p:tag name="KSO_WM_UNIT_INDEX" val="31"/>
  <p:tag name="KSO_WM_UNIT_LAYERLEVEL" val="1"/>
  <p:tag name="KSO_WM_UNIT_TYPE" val="i"/>
</p:tagLst>
</file>

<file path=ppt/tags/tag6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2"/>
  <p:tag name="KSO_WM_UNIT_INDEX" val="32"/>
  <p:tag name="KSO_WM_UNIT_LAYERLEVEL" val="1"/>
  <p:tag name="KSO_WM_UNIT_TYPE" val="i"/>
</p:tagLst>
</file>

<file path=ppt/tags/tag6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3"/>
  <p:tag name="KSO_WM_UNIT_INDEX" val="33"/>
  <p:tag name="KSO_WM_UNIT_LAYERLEVEL" val="1"/>
  <p:tag name="KSO_WM_UNIT_TYPE" val="i"/>
</p:tagLst>
</file>

<file path=ppt/tags/tag6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4"/>
  <p:tag name="KSO_WM_UNIT_INDEX" val="34"/>
  <p:tag name="KSO_WM_UNIT_LAYERLEVEL" val="1"/>
  <p:tag name="KSO_WM_UNIT_TYPE" val="i"/>
</p:tagLst>
</file>

<file path=ppt/tags/tag6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5"/>
  <p:tag name="KSO_WM_UNIT_INDEX" val="35"/>
  <p:tag name="KSO_WM_UNIT_LAYERLEVEL" val="1"/>
  <p:tag name="KSO_WM_UNIT_TYPE" val="i"/>
</p:tagLst>
</file>

<file path=ppt/tags/tag6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6"/>
  <p:tag name="KSO_WM_UNIT_INDEX" val="36"/>
  <p:tag name="KSO_WM_UNIT_LAYERLEVEL" val="1"/>
  <p:tag name="KSO_WM_UNIT_TYPE" val="i"/>
</p:tagLst>
</file>

<file path=ppt/tags/tag6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7"/>
  <p:tag name="KSO_WM_UNIT_INDEX" val="37"/>
  <p:tag name="KSO_WM_UNIT_LAYERLEVEL" val="1"/>
  <p:tag name="KSO_WM_UNIT_TYPE" val="i"/>
</p:tagLst>
</file>

<file path=ppt/tags/tag6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8"/>
  <p:tag name="KSO_WM_UNIT_INDEX" val="38"/>
  <p:tag name="KSO_WM_UNIT_LAYERLEVEL" val="1"/>
  <p:tag name="KSO_WM_UNIT_TYPE" val="i"/>
</p:tagLst>
</file>

<file path=ppt/tags/tag6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9"/>
  <p:tag name="KSO_WM_UNIT_INDEX" val="39"/>
  <p:tag name="KSO_WM_UNIT_LAYERLEVEL" val="1"/>
  <p:tag name="KSO_WM_UNIT_TYPE" val="i"/>
</p:tagLst>
</file>

<file path=ppt/tags/tag6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0"/>
  <p:tag name="KSO_WM_UNIT_INDEX" val="40"/>
  <p:tag name="KSO_WM_UNIT_LAYERLEVEL" val="1"/>
  <p:tag name="KSO_WM_UNIT_TYPE" val="i"/>
</p:tagLst>
</file>

<file path=ppt/tags/tag6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1"/>
  <p:tag name="KSO_WM_UNIT_INDEX" val="41"/>
  <p:tag name="KSO_WM_UNIT_LAYERLEVEL" val="1"/>
  <p:tag name="KSO_WM_UNIT_TYPE" val="i"/>
</p:tagLst>
</file>

<file path=ppt/tags/tag6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2"/>
  <p:tag name="KSO_WM_UNIT_INDEX" val="42"/>
  <p:tag name="KSO_WM_UNIT_LAYERLEVEL" val="1"/>
  <p:tag name="KSO_WM_UNIT_TYPE" val="i"/>
</p:tagLst>
</file>

<file path=ppt/tags/tag6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6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2"/>
</p:tagLst>
</file>

<file path=ppt/tags/tag6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00.xml><?xml version="1.0" encoding="utf-8"?>
<p:tagLst xmlns:p="http://schemas.openxmlformats.org/presentationml/2006/main">
  <p:tag name="KSO_WM_BEAUTIFY_FLAG" val="#wm#"/>
  <p:tag name="KSO_WM_SLIDE_CONTENT_AREA" val="{&quot;left&quot;:&quot;82.8&quot;,&quot;top&quot;:&quot;111.1&quot;,&quot;width&quot;:&quot;593.8&quot;,&quot;height&quot;:&quot;288.05&quot;}"/>
  <p:tag name="KSO_WM_SLIDE_ID" val="custom202308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  <p:tag name="KSO_WM_TEMPLATE_THUMBS_INDEX" val="1、9"/>
</p:tagLst>
</file>

<file path=ppt/tags/tag7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YPE" val="b"/>
  <p:tag name="KSO_WM_UNIT_USESOURCEFORMAT_APPLY" val="0"/>
  <p:tag name="KSO_WM_UNIT_VALUE" val="17"/>
</p:tagLst>
</file>

<file path=ppt/tags/tag7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7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1_1"/>
  <p:tag name="KSO_WM_UNIT_INDEX" val="1_1_1"/>
  <p:tag name="KSO_WM_UNIT_LAYERLEVEL" val="1_1_1"/>
  <p:tag name="KSO_WM_UNIT_SHADOW_SCHEMECOLOR_INDEX" val="16"/>
  <p:tag name="KSO_WM_UNIT_TYPE" val="l_h_i"/>
  <p:tag name="KSO_WM_UNIT_USESOURCEFORMAT_APPLY" val="0"/>
</p:tagLst>
</file>

<file path=ppt/tags/tag7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1_3"/>
  <p:tag name="KSO_WM_UNIT_INDEX" val="1_1_3"/>
  <p:tag name="KSO_WM_UNIT_LAYERLEVEL" val="1_1_1"/>
  <p:tag name="KSO_WM_UNIT_SHADOW_SCHEMECOLOR_INDEX" val="16"/>
  <p:tag name="KSO_WM_UNIT_TYPE" val="l_h_i"/>
  <p:tag name="KSO_WM_UNIT_USESOURCEFORMAT_APPLY" val="0"/>
</p:tagLst>
</file>

<file path=ppt/tags/tag7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1_2"/>
  <p:tag name="KSO_WM_UNIT_INDEX" val="1_1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2_1"/>
  <p:tag name="KSO_WM_UNIT_INDEX" val="1_2_1"/>
  <p:tag name="KSO_WM_UNIT_LAYERLEVEL" val="1_1_1"/>
  <p:tag name="KSO_WM_UNIT_SHADOW_SCHEMECOLOR_INDEX" val="16"/>
  <p:tag name="KSO_WM_UNIT_TYPE" val="l_h_i"/>
  <p:tag name="KSO_WM_UNIT_USESOURCEFORMAT_APPLY" val="0"/>
</p:tagLst>
</file>

<file path=ppt/tags/tag7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2_3"/>
  <p:tag name="KSO_WM_UNIT_INDEX" val="1_2_3"/>
  <p:tag name="KSO_WM_UNIT_LAYERLEVEL" val="1_1_1"/>
  <p:tag name="KSO_WM_UNIT_SHADOW_SCHEMECOLOR_INDEX" val="16"/>
  <p:tag name="KSO_WM_UNIT_TYPE" val="l_h_i"/>
  <p:tag name="KSO_WM_UNIT_USESOURCEFORMAT_APPLY" val="0"/>
</p:tagLst>
</file>

<file path=ppt/tags/tag7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3_1"/>
  <p:tag name="KSO_WM_UNIT_INDEX" val="1_3_1"/>
  <p:tag name="KSO_WM_UNIT_LAYERLEVEL" val="1_1_1"/>
  <p:tag name="KSO_WM_UNIT_SHADOW_SCHEMECOLOR_INDEX" val="16"/>
  <p:tag name="KSO_WM_UNIT_TYPE" val="l_h_i"/>
  <p:tag name="KSO_WM_UNIT_USESOURCEFORMAT_APPLY" val="0"/>
</p:tagLst>
</file>

<file path=ppt/tags/tag7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3_3"/>
  <p:tag name="KSO_WM_UNIT_INDEX" val="1_3_3"/>
  <p:tag name="KSO_WM_UNIT_LAYERLEVEL" val="1_1_1"/>
  <p:tag name="KSO_WM_UNIT_SHADOW_SCHEMECOLOR_INDEX" val="16"/>
  <p:tag name="KSO_WM_UNIT_TYPE" val="l_h_i"/>
  <p:tag name="KSO_WM_UNIT_USESOURCEFORMAT_APPLY" val="0"/>
</p:tagLst>
</file>

<file path=ppt/tags/tag7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3_2"/>
  <p:tag name="KSO_WM_UNIT_INDEX" val="1_3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30"/>
</p:tagLst>
</file>

<file path=ppt/tags/tag7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4_1"/>
  <p:tag name="KSO_WM_UNIT_INDEX" val="1_4_1"/>
  <p:tag name="KSO_WM_UNIT_LAYERLEVEL" val="1_1_1"/>
  <p:tag name="KSO_WM_UNIT_SHADOW_SCHEMECOLOR_INDEX" val="16"/>
  <p:tag name="KSO_WM_UNIT_TYPE" val="l_h_i"/>
  <p:tag name="KSO_WM_UNIT_USESOURCEFORMAT_APPLY" val="0"/>
</p:tagLst>
</file>

<file path=ppt/tags/tag7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4_3"/>
  <p:tag name="KSO_WM_UNIT_INDEX" val="1_4_3"/>
  <p:tag name="KSO_WM_UNIT_LAYERLEVEL" val="1_1_1"/>
  <p:tag name="KSO_WM_UNIT_SHADOW_SCHEMECOLOR_INDEX" val="16"/>
  <p:tag name="KSO_WM_UNIT_TYPE" val="l_h_i"/>
  <p:tag name="KSO_WM_UNIT_USESOURCEFORMAT_APPLY" val="0"/>
</p:tagLst>
</file>

<file path=ppt/tags/tag7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</p:tagLst>
</file>

<file path=ppt/tags/tag7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5_1"/>
  <p:tag name="KSO_WM_UNIT_INDEX" val="1_5_1"/>
  <p:tag name="KSO_WM_UNIT_LAYERLEVEL" val="1_1_1"/>
  <p:tag name="KSO_WM_UNIT_SHADOW_SCHEMECOLOR_INDEX" val="16"/>
  <p:tag name="KSO_WM_UNIT_TYPE" val="l_h_i"/>
  <p:tag name="KSO_WM_UNIT_USESOURCEFORMAT_APPLY" val="0"/>
</p:tagLst>
</file>

<file path=ppt/tags/tag7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5_3"/>
  <p:tag name="KSO_WM_UNIT_INDEX" val="1_5_3"/>
  <p:tag name="KSO_WM_UNIT_LAYERLEVEL" val="1_1_1"/>
  <p:tag name="KSO_WM_UNIT_SHADOW_SCHEMECOLOR_INDEX" val="16"/>
  <p:tag name="KSO_WM_UNIT_TYPE" val="l_h_i"/>
  <p:tag name="KSO_WM_UNIT_USESOURCEFORMAT_APPLY" val="0"/>
</p:tagLst>
</file>

<file path=ppt/tags/tag7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5_2"/>
  <p:tag name="KSO_WM_UNIT_INDEX" val="1_5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YPE" val="l_h_a"/>
  <p:tag name="KSO_WM_UNIT_USESOURCEFORMAT_APPLY" val="0"/>
  <p:tag name="KSO_WM_UNIT_VALUE" val="45"/>
</p:tagLst>
</file>

<file path=ppt/tags/tag7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.800000011920929,&quot;colorType&quot;:1,&quot;foreColorIndex&quot;:7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custom20230896_6*l_h_i*1_6_1"/>
  <p:tag name="KSO_WM_UNIT_INDEX" val="1_6_1"/>
  <p:tag name="KSO_WM_UNIT_LAYERLEVEL" val="1_1_1"/>
  <p:tag name="KSO_WM_UNIT_SHADOW_SCHEMECOLOR_INDEX" val="16"/>
  <p:tag name="KSO_WM_UNIT_TYPE" val="l_h_i"/>
  <p:tag name="KSO_WM_UNIT_USESOURCEFORMAT_APPLY" val="0"/>
</p:tagLst>
</file>

<file path=ppt/tags/tag7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6,&quot;pos&quot;:1,&quot;transparency&quot;:0},{&quot;brightness&quot;:0,&quot;colorType&quot;:1,&quot;foreColorIndex&quot;:5,&quot;pos&quot;:0,&quot;transparency&quot;:0}],&quot;type&quot;:3},&quot;glow&quot;:{&quot;colorType&quot;:0},&quot;line&quot;:{&quot;type&quot;:0},&quot;shadow&quot;:{&quot;brightness&quot;:-0.5,&quot;colorType&quot;:1,&quot;foreColorIndex&quot;:16,&quot;transparency&quot;:0.6800000071525574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f6a466&quot;,&quot;transparency&quot;:0},{&quot;brightness&quot;:0,&quot;colorType&quot;:2,&quot;pos&quot;:0,&quot;rgb&quot;:&quot;#cc6600&quot;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896_6*l_h_i*1_6_3"/>
  <p:tag name="KSO_WM_UNIT_INDEX" val="1_6_3"/>
  <p:tag name="KSO_WM_UNIT_LAYERLEVEL" val="1_1_1"/>
  <p:tag name="KSO_WM_UNIT_SHADOW_SCHEMECOLOR_INDEX" val="16"/>
  <p:tag name="KSO_WM_UNIT_TYPE" val="l_h_i"/>
  <p:tag name="KSO_WM_UNIT_USESOURCEFORMAT_APPLY" val="0"/>
</p:tagLst>
</file>

<file path=ppt/tags/tag7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04.6,&quot;width&quot;:464.44999999999993}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6*l_h_i*1_6_2"/>
  <p:tag name="KSO_WM_UNIT_INDEX" val="1_6_2"/>
  <p:tag name="KSO_WM_UNIT_LAYERLEVEL" val="1_1_1"/>
  <p:tag name="KSO_WM_UNIT_SUBTYPE" val="d"/>
  <p:tag name="KSO_WM_UNIT_TEXT_FILL_FORE_SCHEMECOLOR_INDEX" val="14"/>
  <p:tag name="KSO_WM_UNIT_TEXT_FILL_TYPE" val="1"/>
  <p:tag name="KSO_WM_UNIT_TYPE" val="l_h_i"/>
  <p:tag name="KSO_WM_UNIT_USESOURCEFORMAT_APPLY" val="0"/>
</p:tagLst>
</file>

<file path=ppt/tags/tag7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0"/>
</p:tagLst>
</file>

<file path=ppt/tags/tag730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43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7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1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1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7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7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0"/>
</p:tagLst>
</file>

<file path=ppt/tags/tag76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7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7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7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7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7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7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7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7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7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7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7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7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7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7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7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7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7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785.xml><?xml version="1.0" encoding="utf-8"?>
<p:tagLst xmlns:p="http://schemas.openxmlformats.org/presentationml/2006/main">
  <p:tag name="KSO_WM_TEMPLATE_CATEGORY" val="custom"/>
  <p:tag name="KSO_WM_TEMPLATE_INDEX" val="20230896"/>
</p:tagLst>
</file>

<file path=ppt/tags/tag7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7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7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7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14"/>
  <p:tag name="KSO_WM_UNIT_NOCLEAR" val="0"/>
  <p:tag name="KSO_WM_UNIT_PRESET_TEXT" val="添加标题"/>
  <p:tag name="KSO_WM_UNIT_SHADOW_SCHEMECOLOR_INDEX" val="5"/>
  <p:tag name="KSO_WM_UNIT_TEXT_FILL_FORE_SCHEMECOLOR_INDEX" val="1"/>
  <p:tag name="KSO_WM_UNIT_TEXT_FILL_TYPE" val="1"/>
  <p:tag name="KSO_WM_UNIT_TYPE" val="l_h_a"/>
  <p:tag name="KSO_WM_UNIT_USESOURCEFORMAT_APPLY" val="0"/>
  <p:tag name="KSO_WM_UNIT_VALUE" val="10"/>
</p:tagLst>
</file>

<file path=ppt/tags/tag8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8999938964844,&quot;width&quot;:553.6500244140625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8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0"/>
  <p:tag name="KSO_WM_UNIT_DIAGRAM_ISNUMVISUAL" val="0"/>
  <p:tag name="KSO_WM_UNIT_DIAGRAM_ISREFERUNIT" val="0"/>
  <p:tag name="KSO_WM_UNIT_HIGHLIGHT" val="0"/>
  <p:tag name="KSO_WM_UNIT_ID" val="custom202308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8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6"/>
  <p:tag name="KSO_WM_UNIT_COMPATIBLE" val="1"/>
  <p:tag name="KSO_WM_UNIT_DIAGRAM_ISNUMVISUAL" val="0"/>
  <p:tag name="KSO_WM_UNIT_DIAGRAM_ISREFERUNIT" val="0"/>
  <p:tag name="KSO_WM_UNIT_HIGHLIGHT" val="0"/>
  <p:tag name="KSO_WM_UNIT_ID" val="custom202308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0"/>
</p:tagLst>
</file>

<file path=ppt/tags/tag824.xml><?xml version="1.0" encoding="utf-8"?>
<p:tagLst xmlns:p="http://schemas.openxmlformats.org/presentationml/2006/main">
  <p:tag name="KSO_WM_BEAUTIFY_FLAG" val="#wm#"/>
  <p:tag name="KSO_WM_SLIDE_CONTENT_AREA" val="{&quot;left&quot;:&quot;37.35&quot;,&quot;top&quot;:&quot;126&quot;,&quot;width&quot;:&quot;593.8&quot;,&quot;height&quot;:&quot;288.05&quot;}"/>
  <p:tag name="KSO_WM_SLIDE_ID" val="custom202308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96"/>
  <p:tag name="KSO_WM_TEMPLATE_MASTER_TYPE" val="0"/>
  <p:tag name="KSO_WM_TEMPLATE_SUBCATEGORY" val="29"/>
</p:tagLst>
</file>

<file path=ppt/tags/tag8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8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8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837.xml><?xml version="1.0" encoding="utf-8"?>
<p:tagLst xmlns:p="http://schemas.openxmlformats.org/presentationml/2006/main">
  <p:tag name="KSO_WM_TEMPLATE_CATEGORY" val="custom"/>
  <p:tag name="KSO_WM_TEMPLATE_INDEX" val="20230896"/>
</p:tagLst>
</file>

<file path=ppt/tags/tag8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8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8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8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8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8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9">
      <a:dk1>
        <a:srgbClr val="000000"/>
      </a:dk1>
      <a:lt1>
        <a:srgbClr val="FFFFFF"/>
      </a:lt1>
      <a:dk2>
        <a:srgbClr val="793E03"/>
      </a:dk2>
      <a:lt2>
        <a:srgbClr val="FDECE0"/>
      </a:lt2>
      <a:accent1>
        <a:srgbClr val="F37C07"/>
      </a:accent1>
      <a:accent2>
        <a:srgbClr val="F6A466"/>
      </a:accent2>
      <a:accent3>
        <a:srgbClr val="E47879"/>
      </a:accent3>
      <a:accent4>
        <a:srgbClr val="D27199"/>
      </a:accent4>
      <a:accent5>
        <a:srgbClr val="BF69B8"/>
      </a:accent5>
      <a:accent6>
        <a:srgbClr val="AD62D8"/>
      </a:accent6>
      <a:hlink>
        <a:srgbClr val="4472C4"/>
      </a:hlink>
      <a:folHlink>
        <a:srgbClr val="BFBFBF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微软雅黑</vt:lpstr>
      <vt:lpstr>Wingdings</vt:lpstr>
      <vt:lpstr>+中文标题</vt:lpstr>
      <vt:lpstr>Calibri Light</vt:lpstr>
      <vt:lpstr>宋体</vt:lpstr>
      <vt:lpstr>mn-cs</vt:lpstr>
      <vt:lpstr>Office Theme</vt:lpstr>
      <vt:lpstr>护理人力的调配与安排</vt:lpstr>
      <vt:lpstr>目录</vt:lpstr>
      <vt:lpstr>护理人力调配与安排的重要性</vt:lpstr>
      <vt:lpstr>保障患者安全与护理质量</vt:lpstr>
      <vt:lpstr>提高护士工作效率与满意度</vt:lpstr>
      <vt:lpstr>应对突发事件与高峰期护理需求</vt:lpstr>
      <vt:lpstr>护理人力调配与安排的原则</vt:lpstr>
      <vt:lpstr>以患者为中心</vt:lpstr>
      <vt:lpstr>科学合理排班</vt:lpstr>
      <vt:lpstr>弹性调配与分级管理</vt:lpstr>
      <vt:lpstr>注重护士个体差异与需求</vt:lpstr>
      <vt:lpstr>护理人力调配与安排的方法</vt:lpstr>
      <vt:lpstr>常规排班法</vt:lpstr>
      <vt:lpstr>弹性排班法</vt:lpstr>
      <vt:lpstr>护理分组法</vt:lpstr>
      <vt:lpstr>护理人员储备与应急调配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2024-08-31T06:29:35.332</cp:lastPrinted>
  <dcterms:created xsi:type="dcterms:W3CDTF">2024-08-30T22:29:35Z</dcterms:created>
  <dcterms:modified xsi:type="dcterms:W3CDTF">2024-08-30T22:29:38Z</dcterms:modified>
</cp:coreProperties>
</file>