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433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12826-A06A-44B4-8697-C1E0AB9C0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FFDA3-D740-48E3-884D-5C80797A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8A468-81D6-4D63-BD5B-CB9B4DAC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624C4-E4C1-4C61-B731-9FEF6F296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17F11-369E-48F3-A254-379DF2A13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B6710-00B1-4898-B068-B66A0368A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78988-A623-4181-977F-712C4988C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A00A8-7191-4945-820E-23C2EBC6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0737A-3D24-4066-A47E-C4A18B101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51D64-BE32-413C-B4F6-17B1B751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C9841-2AEF-40E8-9765-43A4BD038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image" Target="../media/image4.png" /><Relationship Id="rId6" Type="http://schemas.openxmlformats.org/officeDocument/2006/relationships/tags" Target="../tags/tag3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4.xml" /><Relationship Id="rId4" Type="http://schemas.openxmlformats.org/officeDocument/2006/relationships/tags" Target="../tags/tag395.xml" /><Relationship Id="rId5" Type="http://schemas.openxmlformats.org/officeDocument/2006/relationships/tags" Target="../tags/tag396.xml" /><Relationship Id="rId6" Type="http://schemas.openxmlformats.org/officeDocument/2006/relationships/tags" Target="../tags/tag397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3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60551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海绵阅读法：如何吸收一本书的精华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海绵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精华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吸收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海绵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书籍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内容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思考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知识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精华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吸收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进行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步骤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深化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《海绵阅读法：如何吸收一本书的精华》内容摘要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海绵阅读法：如何吸收一本书的精华》是一本旨在指导读者如何高效阅读书籍，从中汲取知识的指南。本书作者通过自身丰富的阅读经验，总结出一套实用的阅读方法，帮助读者在短时间内掌握一本书的核心内容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书中首先强调了阅读的重要性和必要性，指出在这个信息爆炸的时代，快速、准确地获取知识对于个人成长和事业发展至关重要。接着，作者提出了“海绵阅读法”的概念，即像海绵吸水一样吸收书籍中的精华。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为了实现这一目标，作者详细阐述了以下几个关键步骤：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准备阅读：在开始阅读一本书之前，先了解其背景、作者信息和书籍的总体评价，以便更好地理解内容。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速读：通过快速浏览目录、序言和结尾部分，把握书中的核心思想和章节结构。此步骤有助于筛选出重点内容和非必要章节。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精读：针对筛选出的重点内容进行深入阅读，注重理解、思考和笔记。在这一阶段，提问和批判性思考尤为重要，有助于挖掘书籍的深层含义。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总结与输出：完成阅读后，对所获取的知识进行总结归纳，并结合自己的实际进行思考和应用。输出的形式可以多样化，如撰写书评、分享心得等。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复习与深化：随着时间的推移和实践的积累，再次审视所读之书，不断深化理解与应用。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通过以上步骤，读者不仅能提高阅读效率，还能培养独立思考和批判性思维的能力。《海绵阅读法》还强调了阅读心态的重要性，提倡以开放、谦逊和积极的心态对待每一本书籍。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《海绵阅读法：如何吸收一本书的精华》是一本极具实用价值的阅读指南。通过掌握并运用海绵阅读法，读者将能够在繁忙的生活中快速汲取知识的营养，不断提升自我。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《海绵阅读法：如何吸收一本书的精华》精彩摘录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信息爆炸的时代，如何高效地吸收一本书的精华？《海绵阅读法》为我们提供了一种全新的阅读方法。这本书以生动的语言和丰富的实例，介绍了如何像海绵一样吸收书籍中的知识，将阅读的过程转化为自我提升的过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“阅读如同海绵，不在于你摄取了多少，而在于你留下了多少。”这句话是《海绵阅读法》的核心观点。我们不应仅仅满足于浏览表面的信息，而应该深入挖掘书籍的内涵，吸收其中的精华，为我所用。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书中提到，为了更有效地吸收一本书的精华，我们需要培养自己的“阅读习惯”。这不仅仅是每天定时阅读，更重要的是建立起一种持续的学习态度。只有当我们真正将阅读融入生活，才能从中获得最大的收益。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海绵阅读法》还强调了“深度思考”的重要性。在阅读过程中，我们不能仅仅满足于理解作者的表面意思，而应该主动思考，挖掘书籍背后更深层次的意义。只有这样，我们才能真正吸收一本书的精华，将其转化为自己的知识和智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供了许多实用的阅读技巧，如“速读法”、“笔记法”等。这些技巧可以帮助我们更快地掌握书籍的重点，更有效地吸收其中的精华。通过不断地实践和运用这些技巧，我们可以逐渐提高自己的阅读效率，更好地应对这个信息爆炸的时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海绵阅读法》是一本非常实用的阅读指南。通过学习这本书，我们可以掌握一种全新的阅读方法，更好地吸收一本书的精华。无论大家是学生、职场人士还是终身学习者，相信这本书都会为大家带来许多有益的启示和帮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《海绵阅读法：如何吸收一本书的精华》读后感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快节奏的现代社会，阅读已成为我们获取知识和提升自我的重要途径。然而，如何从一本书中真正吸收其精华，为我所用，却是一个值得探讨的问题。最近，我阅读了一本名为《海绵阅读法：如何吸收一本书的精华》的书籍，深感其观点独特，给人以诸多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核心理念在于强调深度阅读的重要性。作者认为，仅仅读得快、读得多并不代表真正理解了书中的内容。真正的阅读，应当像一块海绵，不断吸收、过滤、储存和运用书中的知识。为了实现这一目标，书中详细介绍了七大能力：筛选、分类、联想、复述、消化、提取和应用。这七大能力既相互独立，又相互影响，共同构成了海绵阅读法的核心体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筛选能力是基础。在阅读过程中，我们需要快速识别出哪些内容是有意义的、重要的，而哪些内容可能只是一些琐碎的信息。这就需要我们在阅读时保持敏锐的判断力，学会筛选出真正有价值的内容。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https://d.book118.com/707136055134006032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海绵阅读法：如何吸收一本书的精华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2024-09-05T17:54:30.591</cp:lastPrinted>
  <dcterms:created xsi:type="dcterms:W3CDTF">2024-09-05T09:54:30Z</dcterms:created>
  <dcterms:modified xsi:type="dcterms:W3CDTF">2024-09-05T09:54:38Z</dcterms:modified>
</cp:coreProperties>
</file>