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323057-E28E-4997-9FFC-8BBCD73F6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B7D541-6354-4E99-A9FE-9D9AE92D3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01D6C8-960C-46A8-9744-541859241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1AD104-5C8C-46C8-B86B-1306A8B73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41DCE9-0E1A-40BB-99D6-6E486C223E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8428E5-B6F7-421E-8790-ECBA9637A1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64A811-9F05-4E1A-8401-22AB3DAAD5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BABA0B-BC3E-48BA-8065-701ADFEA74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E32768-13A4-4822-A733-240ED31EF8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E11D9B-BAB2-4167-BA75-1DA76AA9C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83272A-9CEB-4FCC-AAC9-A801BC924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142014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2024-01-03</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有效利用社交媒体扩展网络营销渠道的技巧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社交媒体概述与趋势分析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目标受众定位与内容策略制定</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社交媒体平台选择与运营规划</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内容创意与呈现技巧提升</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数据分析与优化调整策略制定</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合作与资源整合拓展影响力</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风险防范与应对措施部署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社交媒体概述与趋势分析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社交媒体是指互联网上基于用户生成内容和社交互动的一类应用和服务，包括社交网站、微博、博客、论坛、社交网络等。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社交媒体经历了从Web 1.0时代的单向信息传递，到Web 2.0时代的用户参与和互动，再到如今移动互联网时代的多元化、碎片化发展阶段。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社交媒体定义及发展历程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社交媒体定义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用户规模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全球社交媒体用户数量庞大，且不断增长。根据不同数据来源，全球社交媒体用户数量已超过30亿。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用户特点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社交媒体用户具有年轻化、高学历、高收入等特点。同时，用户在使用社交媒体时呈现出时间碎片化、内容多样化、互动性强等特征。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社交媒体用户规模与特点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79" r="13379"/>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通过社交媒体平台发布品牌信息、宣传产品和服务，提高品牌知名度和美誉度。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品牌推广</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客户关系管理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销售促进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市场调研</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通过社交媒体与客户进行实时互动，了解客户需求和反馈，提升客户满意度和忠诚度。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利用社交媒体广告和推广功能，吸引潜在客户关注并转化为实际购买行为。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通过社交媒体收集用户数据和信息，分析市场趋势和竞争对手情况，为企业决策提供支持。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社交媒体在网络营销中作用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目标受众定位与内容策略制定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8678" r="1867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3663" r="366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确定目标受众的年龄范围，以便针对不同年龄段制定合适的内容。</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年龄分布</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了解目标受众的性别比例，有助于制定更精准的内容策略。</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性别比例</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分析目标受众的地域分布，以便针对不同地区制定本地化的内容策略。</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地域分布</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研究目标受众的兴趣爱好和消费习惯，有助于制定更吸引人的内容。</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兴趣爱好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明确目标受众群体特征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根据目标受众的特征和需求，确定内容主题和风格。</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确定内容主题</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制定详细的内容计划，包括发布时间、频率、形式等。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制定内容计划</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提供有价值的信息和资源，如实用技巧、行业趋势等。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创造有价值的内容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通过问答、投票、话题讨论等方式鼓励用户互动，提高用户参与度。</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鼓励用户互动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制定针对性内容策略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密切关注内容发布后的数据反馈，如阅读量、点赞数、评论数等。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关注数据反馈</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根据数据反馈和用户需求，不断优化内容质量和多样性。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不断优化内容</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探索新的内容形式，如短视频、直播等，以吸引更多用户关注。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尝试新的内容形式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积极回复用户评论和私信，保持与用户的良好互动关系。</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保持与用户的互动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持续优化内容质量与多样性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社交媒体平台选择与运营规划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微博</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以短文本和图片为主要内容，用户群体广泛，传播速度快。</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微信</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综合性社交媒体平台，包括公众号、朋友圈、小程序等，用户粘性高。</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抖音</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以短视频为主要内容，用户群体年轻，创意性强。</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知乎</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以知识分享和讨论为主要内容，用户群体相对专业，互动性强。</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常见社交媒体平台类型及特点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了解目标受众的社交媒体使用习惯和偏好，选择相应的平台。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目标受众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833" b="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平台特点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根据平台的内容形式、用户群体和传播特点，选择适合品牌或产品的平台。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分析竞争对手在社交媒体上的表现和策略，选择差异化的平台。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选择适合品牌或产品推广平台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评估与调整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定期评估运营效果和活动成果，根据反馈和数据调整策略和方案。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长期规划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明确社交媒体运营的目标、策略和计划，包括内容创作、用户互动、数据分析等方面。</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短期活动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根据品牌或产品推广需求，制定具体的活动方案，包括活动主题、时间、参与方式等。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制定长期运营规划和短期活动方案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内容创意与呈现技巧提升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https://d.book118.com/707142014036006025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2024-08-29T16:06:33.079</cp:lastPrinted>
  <dcterms:created xsi:type="dcterms:W3CDTF">2024-08-29T08:06:33Z</dcterms:created>
  <dcterms:modified xsi:type="dcterms:W3CDTF">2024-08-29T08:06:35Z</dcterms:modified>
</cp:coreProperties>
</file>