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719C9A-88D3-4F21-AB56-F9EE91F912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1795FE-B5A7-4215-A2EB-52AC9DFB6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A10491-AA27-4D81-B518-C50381135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C653F7-D1C0-40C0-93AB-624A3E1A9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2ECC3E-F018-4EA2-AB85-20EDF957C2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260F66-879C-41B1-8A55-C758B0618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2B8354-02A6-4334-BC9E-74E82FE77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FAA1A0-07C9-4CC9-965D-845815BC0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13180E-DF4A-4986-A837-267D39E78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C1C326-2213-4FE1-B856-E79794331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AF8ECD-003D-4074-A4DF-60AAE18175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714310301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奥利奥营销调研分析报告总结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奥利奥市场概述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消费者调研分析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调研背景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随着市场竞争日益激烈，奥利奥需要了解消费者的需求和偏好，以便更好地制定营销策略。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奥利奥是全球知名的饼干品牌，以其独特的口感和品牌形象吸引了大量消费者。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了解消费者对奥利奥品牌形象的认知，为品牌推广提供参考。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评估奥利奥在市场中的竞争地位，为未来的市场拓展提供指导。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分析消费者的购买行为和偏好，为奥利奥的产品设计和营销策略提供依据。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调研目的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奥利奥市场概述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全球饼干市场规模持续增长，其中夹心饼干市场占比最大，为奥利奥提供了广阔的市场空间。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全球市场规模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各地区市场规模存在差异，北美和欧洲市场相对成熟，亚太地区增长迅速，为奥利奥提供了不同的发展机会。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区域市场规模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年龄定位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奥利奥主要面向儿童和青少年市场，通过广告和包装设计吸引目标客户。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消费群体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奥利奥针对家庭和年轻消费者群体，通过促销和合作活动提高品牌知名度和忠诚度。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63" r="4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奥利奥以“美味、快乐、分享”为品牌理念，通过独特的广告宣传和包装设计，树立了品牌形象。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奥利奥夹心饼干采用优质原料制作，口感香脆可口，深受消费者喜爱。同时，不断推出新口味和特色产品，满足消费者多样化的需求。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产品特点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消费者调研分析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奥利奥的消费者主要集中在年轻人群体，其中18-25岁的年轻人占据了最大的市场份额。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消费者年龄分布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消费者性别分布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消费者地域分布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奥利奥的消费者男女比例大致相当，女性略多于男性。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奥利奥的消费者主要分布在大中城市，其中一线城市和二线城市的消费者占据了大部分市场份额。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消费者群体特征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消费者购买奥利奥的频率较高，其中每周购买1-2次的比例最高。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5458" r="15458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购买频率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消费者购买奥利奥的主要渠道是超市和便利店，其中超市占据了较大的市场份额。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购买渠道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消费者对奥利奥的价格敏感度较高，其中中低价位的产品更受欢迎。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价格敏感度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消费者购买行为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7037" b="2703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消费者满意度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产品满意度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消费者对奥利奥的产品满意度较高，其中口感和品质是消费者最满意的部分。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奥利奥的品牌形象健康、时尚、年轻，深受年轻消费者的喜爱。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广告宣传效果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奥利奥的广告宣传效果较好，其中电视广告和平面广告是最主要的宣传渠道。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https://d.book118.com/707143103011006044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2024-09-18T03:46:10.934</cp:lastPrinted>
  <dcterms:created xsi:type="dcterms:W3CDTF">2024-09-17T19:46:10Z</dcterms:created>
  <dcterms:modified xsi:type="dcterms:W3CDTF">2024-09-17T19:46:13Z</dcterms:modified>
</cp:coreProperties>
</file>