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14FE2C-C170-4BB9-BE79-56E67F480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8A2C5-721D-4FC4-A087-46E7CFFD5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BA706-D065-4847-8ED5-D036CA1DB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3A8DA7-3FDE-499A-9158-AE241F42B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5A3262-69A5-438B-B1A4-334F04499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AF543F-1EB0-4E39-9C8A-E34338EEA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E83C52-708F-46E0-92A8-FDF4E5E0F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A7C08-0750-40FF-B650-E7298F4FF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65F02-0BF9-4572-AEFA-2EEFF3CC0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AC858-EF5F-441F-89F5-BB42089CB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5828D-562B-41B8-B6B0-9A5C6464A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43146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学生党建工作汇报材料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学生党组织建设情况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学生党员思想政治教育情况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学生党建与校园文化建设融合情况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学生党建服务学生成长成才情况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学生党建工作创新与实践探索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贯彻党的教育方针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加强学生党建工作是贯彻党的教育方针、坚持社会主义办学方向的重要举措。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培养学生党员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通过党建工作，培养德智体美劳全面发展的社会主义建设者和接班人，加强学生党员队伍的建设和管理。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推动学校事业发展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学生党建工作对于推动学校事业发展、促进校园和谐稳定具有积极作用。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21508" r="21508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学生党组织建设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包括学生党支部、党小组等组织建设情况，以及学生党员发展、教育和管理情况。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学生党建工作成效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包括学生党建工作在促进学生全面发展、提高学校教育教学质量等方面的成效。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学生思想政治工作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包括学生思想政治教育、心理健康教育、校园文化建设等方面的工作。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学生社会实践活动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包括学生参加社会实践、志愿服务、创新创业等活动的情况。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学生党组织建设情况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党组织架构及人员配置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学生党组织按照学校党委的统一部署，设立党支部，并根据学生党员人数和专业特点设立党小组。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党组织架构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党支部设书记1名，副书记1名，组织委员、宣传委员、纪检委员各1名。党小组设组长1名，副组长1名。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学生党组织坚持“控制总量、优化结构、提高质量、发挥作用”的总要求，严格发展党员工作程序，确保新发展党员质量。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通过开展党课、组织生活会、实践锻炼等多种形式，加强对党员的培养教育，提高党员的思想政治素质和业务能力。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党员培养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党员发展及培养工作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学生党组织定期开展“三会一课”、组织生活会、民主评议党员等常规活动，加强党员的日常教育和管理。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常规活动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结合学生实际和专业特点，开展丰富多彩的特色活动，如学术科研、社会实践、志愿服务等，提升党组织的凝聚力和影响力。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通过各项活动的开展，学生党员的思想政治素质得到明显提高，党组织的战斗堡垒作用得到充分发挥。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党组织活动开展情况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学生党员思想政治教育情况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思想政治教育内容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马克思主义理论教育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深入学习马克思主义基本原理，掌握科学的世界观和方法论。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党的路线方针政策教育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系统学习党的路线方针政策，了解党的最新理论成果。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社会主义核心价值观教育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培育和践行社会主义核心价值观，树立正确的价值观。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党史、新中国史、改革开放史、社会主义发展…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通过学习“四史”，了解党的光辉历程和优良传统，增强历史使命感和责任感。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思想政治教育方式及效果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理论学习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通过党课、专题讲座、小组讨论等方式，深入学习党的理论和路线方针政策。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通过考试、问卷调查等方式，对学生党员的思想政治教育效果进行评估，及时发现问题并改进。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组织学生党员参加志愿服务、社会调查等活动，将理论与实践相结合，增强社会责任感。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网络教育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利用网络平台开展思想政治教育，拓宽教育渠道，提高教育效果。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思想状况总体稳定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学生党员普遍具有较高的政治觉悟和思想素质，对党的理论和路线方针政策有较为深入的认识和理解。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部分学生党员存在理论学习不够深入、社会实践经验不足等问题，需要进一步加强思想政治教育和实践锻炼。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对策和建议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加强理论学习，提高学生党员的理论素养；加强社会实践，增强学生党员的社会责任感；加强网络教育，拓宽学生党员的教育渠道。同时，建立健全学生党员思想动态分析机制，及时发现并解决问题。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学生党员思想动态分析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https://d.book118.com/707143146006006042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2024-09-15T03:28:53.682</cp:lastPrinted>
  <dcterms:created xsi:type="dcterms:W3CDTF">2024-09-14T19:28:53Z</dcterms:created>
  <dcterms:modified xsi:type="dcterms:W3CDTF">2024-09-14T19:28:55Z</dcterms:modified>
</cp:coreProperties>
</file>