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69E13-00C8-4441-94F0-6B40979E8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D10BE-1DF3-402C-BCE0-CB51364FD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446F6-1B68-4E64-BA4C-044ABB02D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8B319-7378-410C-AB78-E4EA0086B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3F002E-1112-46CB-9DB7-48DF4DE88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BC29D7-A7FA-4D2F-8F5B-916A054F3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B8881F-69AE-4A80-965C-85E9CB6D8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CFFB3-3DF5-46CF-A5E9-FD955B391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03F8E-6E3C-4F86-ACED-79A5BB5A0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E3C4D-1434-4D47-B915-0A1F16595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DD096-5D46-4040-904D-3578ADD86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44104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厨余垃圾分类意义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厨余垃圾分类方法与技术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厨余垃圾分类实践案例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厨余垃圾是指居民日常生活及食品加工、饮食服务、单位供餐等活动中产生的垃圾，包括丢弃不用的菜叶、剩菜、剩饭、果皮、蛋壳、茶渣、骨头等。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厨余垃圾含有极高的水分与有机物，很容易腐坏，产生恶臭。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8" b="556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来源及危害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厨余垃圾主要来源于家庭厨房、餐厅、饭店、食堂、市场及其他与食品加工有关的行业。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非法收集和回收利用会对环境和居民健康产生严重危害。厨余垃圾中的废弃食用油脂，被不法商贩回收加工成“地沟油”，危害人体健康。厨余垃圾中的有机物含量高，极易在较短时间内腐烂发臭，滋生蚊蝇，传播疾病。同时，厨余垃圾的渗滤液还会污染水体和土壤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厨余垃圾处理起步较晚，但近年来发展迅速。目前，我国厨余垃圾处理方式主要有填埋、焚烧和堆肥等。其中，填埋是我国厨余垃圾处理的主要方式，但填埋场的建设和运行管理存在诸多问题，如选址困难、投资大、运行成本高、对环境造成二次污染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国外处理现状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厨余垃圾的处理方式主要有厌氧消化、好氧堆肥和饲料化等。其中，厌氧消化和好氧堆肥是国外处理厨余垃圾的主要方式。厌氧消化可以产生沼气，用于发电或供热；好氧堆肥可以将厨余垃圾转化为有机肥料，用于农业生产。此外，一些国家还将厨余垃圾加工成饲料，用于养殖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国内处理现状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国内外处理现状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厨余垃圾分类意义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43" r="303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768" r="39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厨余垃圾占生活垃圾总量比例较大，通过分类投放和专门处理，可以减少垃圾填埋量，减轻对环境的压力。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减少垃圾填埋量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厨余垃圾易腐烂，如果混入其他垃圾中，容易滋生细菌、病毒和苍蝇等，分类处理可以减少对环境和人类健康的危害。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厨余垃圾经过堆肥处理，可以转化为有机肥料，用于农业生产，提高土壤肥力。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生产肥料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生产饲料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生产生物燃料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部分厨余垃圾经过处理后，可作为饲料原料，用于养殖业。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厨余垃圾中的油脂类成分可以提炼生物柴油等燃料。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898" b="278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661" b="2766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推动绿色生活方式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提高环保意识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通过厨余垃圾分类，引导人们关注环境问题，提高环保意识。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促进资源节约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分类处理厨余垃圾，实现资源化利用，有助于促进资源的节约和循环利用。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倡导绿色生活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厨余垃圾分类是绿色生活的一部分，通过分类投放和处理，倡导人们养成绿色、低碳、环保的生活方式。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厨余垃圾分类方法与技术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在家庭源头将厨余垃圾与其他垃圾分开，使用专用垃圾桶进行收集。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餐饮企业应对食材废料、剩菜剩饭等厨余垃圾进行分类，设置专门的收集容器。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餐饮企业分类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加强对公众的宣传教育，提高厨余垃圾分类意识，培养分类习惯。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配备专门的厨余垃圾收集车辆，确保分类后的厨余垃圾不与其他垃圾混合。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专用收集车辆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建立厨余垃圾专业回收站，对分类后的厨余垃圾进行统一收集和处理。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专业回收站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通过专业技术对厨余垃圾进行资源化利用，如生产有机肥料、生物燃料等。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专业回收技术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https://d.book118.com/707144104015006035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2024-09-09T08:27:38.337</cp:lastPrinted>
  <dcterms:created xsi:type="dcterms:W3CDTF">2024-09-09T00:27:38Z</dcterms:created>
  <dcterms:modified xsi:type="dcterms:W3CDTF">2024-09-09T00:27:40Z</dcterms:modified>
</cp:coreProperties>
</file>