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B0F9E-546E-4530-B31D-3D61D9653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1E0FD-10C7-4B7A-9AA1-E4D8F1C5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4F58B-672C-4DD6-B1DF-F366E419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A4B76-113F-47AF-87FD-650566CAC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5F90BE-5973-480E-8578-C214AE536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E0CE54-E033-4E4A-BAD0-755458BC1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9430D4-B338-4C66-8054-4853EAEAB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ABB92-6AAE-4D7D-B839-52E7829A9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64067-90FB-45AA-9A2B-D88DA264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1CC8C-37AE-41A9-A41B-DB59895F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C53EF-9B32-47A7-8A62-7019CCAC5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45026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耐克的营销活动策略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耐克品牌简介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耐克的营销活动案例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耐克营销活动的成效与影响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耐克营销活动的挑战与建议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耐克品牌简介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93" b="269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17" r="1571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58" r="1725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1964年比尔·包尔曼和菲尔·奈特合伙创办Blue Ribbon Sports，这便是耐克的前身。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1971年Blue Ribbon Sports正式更名为耐克（Nike），并在1972年成功上市。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耐克在80年代迅速发展，推出了许多具有影响力的产品，如Air Jordan和Air Max。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进入21世纪，耐克继续保持创新，推出了Flyknit、Flywire等技术，引领运动鞋市场潮流。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耐克的历史与发展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283" r="212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Just Do It（只管去做）和Challenging the Impossible（挑战不可能）。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耐克定位于高端运动品牌，以创新、时尚、高品质的产品吸引年轻、活力四溢的消费者。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耐克的品牌理念与定位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耐克的历史与发展表明了其不断创新、追求卓越的精神。从最初的小型运动鞋公司到如今全球知名的运动品牌，耐克始终坚持创新，不断推出引领潮流的产品和技术。品牌理念“Just Do It”和“Challenging the Impossible”激励着消费者挑战自我，追求卓越。这种精神贯穿于耐克的营销活动策略中，吸引着年轻、活力四溢的消费者。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耐克的品牌理念与定位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耐克的品牌理念与定位突出了其年轻、活力四溢的品牌特色，为营销活动策略提供了基础。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克的品牌理念与定位突出了其年轻、活力四溢的品牌特色。通过与顶级运动员合作、推出时尚潮流的产品和引领技术创新的营销活动，耐克成功吸引了年轻消费者。例如，耐克与NBA巨星迈克尔·乔丹的合作，推出了Air Jordan系列，成为了篮球鞋市场的经典之作。此外，耐克还通过广告宣传、社交媒体营销等手段，不断强化其年轻、活力四溢的品牌形象。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耐克的品牌理念与定位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耐克始终致力于创新，不断推出具有科技含量的新产品，满足消费者对性能和舒适度的需求。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耐克的产品设计注重个性化，通过提供定制服务、推出限量版产品等方式，吸引追求个性的消费者。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92" r="15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耐克的高端产品定价较高，突出品牌的高端形象和产品的高品质。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对于中低端市场，耐克采用性价比策略，通过提供高性价比的产品吸引消费者。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性价比策略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耐克积极布局线上销售渠道，通过官方网站、电商平台等途径扩大销售网络。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线下门店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耐克在全球范围内开设大量门店，提供优质的购物体验和品牌展示。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耐克会不定期地推出限时折扣活动，吸引消费者在特定时间段内购买。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建立会员制度，为会员提供专属的优惠、礼品等福利，提高客户忠诚度。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耐克的营销活动案例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https://d.book118.com/707145026161006052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2024-09-26T14:40:25.393</cp:lastPrinted>
  <dcterms:created xsi:type="dcterms:W3CDTF">2024-09-26T06:40:25Z</dcterms:created>
  <dcterms:modified xsi:type="dcterms:W3CDTF">2024-09-26T06:40:27Z</dcterms:modified>
</cp:coreProperties>
</file>