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92DD2-DC41-4213-9057-7FE658FA7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75CC9-7CBF-4A26-BE4F-1B25C7792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A4810-CD40-40DA-9C5C-D6A0F134C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F1925-201B-4953-8E20-ECB18D553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66922B-9323-4CC6-B607-31F2CB267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F6F11-0FBC-465B-A7C2-4C71BB30B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593080-B2A9-47F0-B0FA-F15DAFA67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C8352-5886-4AB3-9B08-5EF30616D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B7B6D-7039-4BE5-9AF1-B6C1E1E9C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B9124-7FB1-422D-9DB4-0A36663D3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D8367-B892-4C29-9215-433665107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45101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小学预防地震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小学地震预防措施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地震中的自救互救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地震后的恢复与重建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地震是由于地球内部岩层在地应力作用下发生断裂，释放出积聚的能量而引起的地表震动。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地震的成因主要分为构造地震、火山地震和陷落地震。构造地震是由于地下岩层在地应力长期作用下发生断裂而引起的；火山地震则与火山活动有关；陷落地震则是由地面塌陷或山崩等原因引起。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00" b="100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地震常常造成大量人员伤亡，特别是房屋倒塌和次生灾害。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地震会破坏建筑物、道路、桥梁等基础设施，造成巨大的财产损失。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地震会引发社会恐慌和混乱，影响社会稳定和经济发展。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地震主要分布在环太平洋地震带、欧亚地震带和海岭地震带等地区。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全球每年发生的地震数以万计，其中大多数地震规模较小，只有少数地震会对人类造成较大影响。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地震的分布与频率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小学地震预防措施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96" b="11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由校领导、教师和相关人员组成，负责制定和执行地震预防措施。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根据学校实际情况，制定地震预防方案，包括地震预警、应急处置和救援措施等。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建立地震预防机制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制定地震预防方案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成立地震预防工作小组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明确应急组织、通讯联络、应急物资、救援队伍等方面的要求。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制定地震应急预案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根据实际情况，定期修订地震应急预案，确保预案的针对性和实用性。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定期修订预案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制定地震应急预案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制定演练计划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根据学校教学安排和学生年龄特点，制定地震演练计划。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按照计划组织学生进行地震演练，提高学生的自救互救能力。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定期进行地震演练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提高师生防震意识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开展防震宣传教育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通过课堂教育、宣传栏、校园广播等方式，向师生普及地震知识，提高防震意识。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培训教师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对教师进行地震应急处置和救援方面的培训，提高教师的应急处置能力。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https://d.book118.com/707145101113006031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2024-09-03T22:03:16.594</cp:lastPrinted>
  <dcterms:created xsi:type="dcterms:W3CDTF">2024-09-03T14:03:16Z</dcterms:created>
  <dcterms:modified xsi:type="dcterms:W3CDTF">2024-09-03T14:03:18Z</dcterms:modified>
</cp:coreProperties>
</file>