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4C605-6A88-42E2-80C3-708EFCB4B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C2E06-3ABA-42C4-ABF6-F47FED9C7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AF738-299F-4D91-BD4B-7DCB522D3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A4BB4-53FE-4561-BA01-2FE9EEB98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20C908-4406-40CC-86AF-4FE672387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1B66A-7CB5-4DFE-9363-783B2FB0B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A76FC-0FA5-4304-B8F4-1CCB9FCF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5F438-9EC6-44BE-8A56-AFD60AC97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AB8F1-EF93-4AB2-87D3-EAC41825A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BC5DC-FB55-49A0-B81D-4CB35A13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9DF80-62C5-47DE-B6F3-F666499D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4616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ABS塑料的生产方法与分子结构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ABS塑料分子结构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ABS塑料生产方法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ABS塑料性能表征与测试方法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ABS塑料加工技术与应用实例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ABS塑料回收再利用与环保问题探讨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ABS塑料是一种由丙烯腈、丁二烯和苯乙烯三种单体共聚而成的热塑性塑料。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ABS塑料具有优良的力学性能、电性能、耐热性、尺寸稳定性、加工性能及表面光泽性，同时还具备耐化学腐蚀、抗冲击、无毒无味等特性。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ABS塑料定义与特点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ABS塑料应用领域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用于制造汽车仪表板、车身外板、内装饰板、方向盘、隔音板、门锁等部件。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用于制造电视机、收录机、洗衣机、电冰箱、电话机、计算机等电子产品的外壳和内部零件。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还广泛应用于包装、医疗器械、玩具、体育器材等领域。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用于制造门窗、管道、装饰材料等。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ABS塑料市场需求与发展趋势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ABS塑料将朝着高性能化、环保化、功能化等方向发展。例如，开发具有更高强度和耐热性的ABS塑料，以满足高端市场的需求；研发生物降解型ABS塑料，以减少对环境的污染；开发具有导电、导热、电磁屏蔽等特殊功能的ABS塑料，以满足特定领域的应用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随着汽车工业、电子电器、建筑行业等领域的快速发展，ABS塑料的市场需求不断增长。同时，人们对ABS塑料的性能要求也在不断提高，如高强度、高耐热、高阻燃等。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ABS塑料分子结构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苯乙烯（Styrene）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提供加工流动性和光泽度。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丙烯腈（Acrylonitrile）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提供耐化学腐蚀性和硬度；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丁二烯（Butadiene）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提供抗冲击性和韧性；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ABS塑料基本组成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支化结构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交联结构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65" r="153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65" r="1536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975" b="179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分子链结构与性能关系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分子链呈线性排列，赋予ABS塑料较高的机械强度和刚性；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分子链中存在支链，可提高冲击强度和韧性，但降低机械强度；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分子链间形成交联点，提高耐热性、耐化学腐蚀性和尺寸稳定性。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高抗冲型ABS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耐热型ABS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阻燃型ABS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透明ABS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不同类型ABS塑料分子结构差异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通过引入特殊单体或添加剂，改变分子链结构，提高耐热性能；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具有较高丁二烯含量，分子链中支链较多，赋予优异的抗冲击性能；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通过优化苯乙烯和丙烯腈的比例，减少杂质和缺陷，获得高透明度的ABS塑料。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加入阻燃剂，通过阻燃剂与ABS分子链的相互作用，达到阻燃效果；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ABS塑料生产方法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苯乙烯、丙烯腈、丁二烯等单体，以及引发剂、催化剂等辅助原料。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主要原料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对原料进行净化、干燥、混合等操作，以确保聚合反应的顺利进行。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聚合反应原理及设备介绍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聚合反应原理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苯乙烯、丙烯腈、丁二烯等单体在引发剂的作用下，通过自由基聚合反应形成高分子链。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聚合设备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包括反应釜、搅拌器、加热装置、冷却装置等，用于控制聚合反应的温度、压力、搅拌速度等参数。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https://d.book118.com/707146163024006043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2024-09-16T20:48:38.253</cp:lastPrinted>
  <dcterms:created xsi:type="dcterms:W3CDTF">2024-09-16T12:48:38Z</dcterms:created>
  <dcterms:modified xsi:type="dcterms:W3CDTF">2024-09-16T12:48:40Z</dcterms:modified>
</cp:coreProperties>
</file>