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6254B-8CA9-490E-9AC2-8A117C258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43F89-C1FA-4DB5-9A19-CF9368788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1E797-50A6-4184-982B-79F2C76BA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E9744-6EB8-4BCF-8167-7C1326804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23EC28-6B51-4A1D-AA4D-3BA2E63D7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B7777D-DBDD-47A4-AC0A-E3E28B3B4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72C8E2-1320-4512-AB93-69F1CBC6E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B22EC-2A47-4C19-B5FA-E646BE6AE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AA5BC-6692-4604-9199-7645CD017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D64D7-B87E-4956-9A64-501ED98E5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92872-C78F-4500-ADE7-EA3B1569A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5112516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《感冒的分类以及治疗》ppt课件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感冒的症状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预防感冒的方法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风寒感冒多因机体外感风寒，导致肺卫功能失调，出现恶寒、发热、无汗、头痛、流清涕、咳嗽等症状。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风寒感冒通常在秋冬季节发病，由于机体受到风寒邪气的侵袭，导致肺卫功能失调，出现恶寒、发热、无汗、头痛、流清涕、咳嗽等症状。患者通常表现为面色苍白、舌淡苔薄白、脉浮紧等症状。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风寒感冒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风热感冒多因机体外感风热之邪，导致肺卫功能失调，出现发热、微恶风寒、头痛、流黄涕、咳嗽等症状。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风热感冒通常在春夏季节发病，由于机体受到风热邪气的侵袭，导致肺卫功能失调，出现发热、微恶风寒、头痛、流黄涕、咳嗽等症状。患者通常表现为面色红润、舌红苔薄黄、脉浮数等症状。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风热感冒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暑湿感冒多因机体外感暑湿之邪，导致肺卫功能失调，出现发热、恶寒、头重如裹等症状。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暑湿感冒通常在夏季发病，由于机体受到暑湿邪气的侵袭，导致肺卫功能失调，出现发热、恶寒、头重如裹等症状。患者通常表现为面色潮红、舌红苔黄腻、脉濡数等症状。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暑湿感冒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气虚感冒多因机体气虚卫外不固，导致反复感冒或感冒后缠绵不愈，出现发热、恶寒、气短懒言等症状。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气虚感冒通常在任何季节都有可能发病，但由于机体气虚卫外不固，导致反复感冒或感冒后缠绵不愈，出现发热、恶寒、气短懒言等症状。患者通常表现为面色苍白、舌淡苔薄白、脉细弱等症状。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气虚感冒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感冒的症状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风寒感冒的症状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畏寒、发热、无汗、头痛、肢体酸痛、时流清涕、咽喉痒、痰稀薄色白、口不渴或喜热饮。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风寒感冒多发生在冬季，因外感风寒所致。常见症状包括畏寒、发热、头痛、肢体酸痛、流清涕等。患者通常口不渴或喜热饮，痰稀薄色白，且无汗。此外，还可能出现鼻塞、打喷嚏等症状。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发热、微恶风、汗出不畅、头痛、鼻塞、流浊涕、口干而渴、咽喉红肿疼痛、痰黄稠。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风热感冒多发生在春季和夏季，由外感风热所致。主要症状包括发热、微恶风、汗出不畅、头痛、鼻塞等。患者常感到口干而渴，痰黄稠，且咽喉红肿疼痛。此外，还可能出现咳嗽、舌质红苔黄等症状。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风热感冒的症状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发热、汗出热不退、鼻塞、流浊涕或黄涕、心烦口渴、尿少色黄。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暑湿感冒多发生在夏季，与暑湿之邪有关。主要症状包括发热、汗出热不退、鼻塞等。患者常感到心烦口渴，尿少色黄，且鼻涕可能呈浊涕或黄涕。此外，还可能出现咳嗽、痰黄粘稠等症状。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暑湿感冒的症状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https://d.book118.com/707151125164006040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2024-09-13T13:15:18.187</cp:lastPrinted>
  <dcterms:created xsi:type="dcterms:W3CDTF">2024-09-13T05:15:18Z</dcterms:created>
  <dcterms:modified xsi:type="dcterms:W3CDTF">2024-09-13T05:15:20Z</dcterms:modified>
</cp:coreProperties>
</file>