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8D8B1-6209-40A7-895B-222B59F2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D242F-CAF8-49DC-9B1F-B7A9BEE8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0C9E8-2592-4640-8ABE-13C05DF17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C6A9D-8E47-4BF9-9D35-829AFCA29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7C23B-DA18-4804-B981-9DD237464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F5AF8F-C246-45CC-8A16-14A839F1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E0D2F-B5D0-4FDB-B014-EB4AAEAD2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14BCC-252B-45CB-BCB4-B87EA2B88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00314-C262-43B9-BDD2-F49AE941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5CFCD-D838-4512-AF23-6B95E1947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4FE79-8C84-4F25-9C84-D634C9BBC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51134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单脐动脉的超声诊断方法与准确性评价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单脐动脉的概述
 超声诊断单脐动脉的原则
 单脐动脉超声检查方法
 单脐动脉超声诊断的准确性
 单脐动脉超声诊断的局限性
 影响单脐动脉超声诊断准确性的因素
 提高单脐动脉超声诊断准确性的建议
 单脐动脉超声诊断在产前筛查中的应用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单脐动脉的概述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单脐动脉的超声诊断方法与准确性评价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单脐动脉的流行病学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单脐动脉的发生率约为0.5%~1%，在不同地区和种族之间存在差异。</a:t>
            </a:r>
          </a:p>
          <a:p>
            <a:r>
              <a:t>2. 单脐动脉的患儿中，约有20%~30%合并其他出生缺陷，如心脏畸形、肾脏畸形、神经系统畸形等。</a:t>
            </a:r>
          </a:p>
          <a:p>
            <a:r>
              <a:t>3. 单脐动脉的患儿中，约有10%~20%在出生后会出现健康问题，如生长发育迟缓、认知障碍、行为问题等。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单脐动脉的病因学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单脐动脉的病因尚不明确，可能与遗传因素、环境因素、子宫内感染等因素有关。</a:t>
            </a:r>
          </a:p>
          <a:p>
            <a:r>
              <a:t>2. 遗传因素：单脐动脉的患儿中，约有1%~2%有家族史。</a:t>
            </a:r>
          </a:p>
          <a:p>
            <a:r>
              <a:t>3. 环境因素：孕期吸烟、酗酒、药物滥用等环境因素可能增加单脐动脉的发生风险。</a:t>
            </a:r>
          </a:p>
          <a:p>
            <a:r>
              <a:t>4. 子宫内感染：孕期感染，如风疹、巨细胞病毒感染等，可能增加单脐动脉的发生风险。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单脐动脉的超声诊断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单脐动脉的超声诊断主要通过二维超声和彩色多普勒超声进行。</a:t>
            </a:r>
          </a:p>
          <a:p>
            <a:r>
              <a:t>2. 二维超声可显示脐动脉的数目、位置、走行等。</a:t>
            </a:r>
          </a:p>
          <a:p>
            <a:r>
              <a:t>3. 彩色多普勒超声可显示脐动脉的血流情况，如血流方向、血流速度等。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单脐动脉的产前管理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单脐动脉的产前管理包括定期产前检查、围产期保健和高危妊娠管理。</a:t>
            </a:r>
          </a:p>
          <a:p>
            <a:r>
              <a:t>2. 定期产前检查：单脐动脉的患儿需要进行更密切的产前检查，以监测胎儿生长发育情况和脐动脉血流情况。</a:t>
            </a:r>
          </a:p>
          <a:p>
            <a:r>
              <a:t>3. 围产期保健：单脐动脉的患儿需要在妊娠34周后进行住院观察，以监测胎儿状态和分娩情况。</a:t>
            </a:r>
          </a:p>
          <a:p>
            <a:r>
              <a:t>4. 高危妊娠管理：单脐动脉的患儿合并其他出生缺陷或健康问题时，需要进行高危妊娠管理。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单脐动脉的概述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单脐动脉的出生后管理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单脐动脉的患儿出生后需要进行全面检查，以评估出生缺陷和健康问题的发生情况。</a:t>
            </a:r>
          </a:p>
          <a:p>
            <a:r>
              <a:t>2. 单脐动脉的患儿需要进行定期随访，以监测生长发育情况和健康状况。</a:t>
            </a:r>
          </a:p>
          <a:p>
            <a:r>
              <a:t>3. 单脐动脉的患儿需要进行必要的治疗和干预，以改善出生缺陷和健康问题的预后。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单脐动脉的预后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单脐动脉的预后与合并出生缺陷、健康问题的情况、治疗和干预措施等因素有关。</a:t>
            </a:r>
          </a:p>
          <a:p>
            <a:r>
              <a:t>2. 单脐动脉的患儿中，约有80%~90%可以正常生长发育，没有明显的健康问题。</a:t>
            </a:r>
          </a:p>
          <a:p>
            <a:r>
              <a:t>3. 单脐动脉的患儿中，约有10%~20%合并出生缺陷或健康问题，需要进行治疗和干预，以改善预后。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超声诊断单脐动脉的原则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单脐动脉的超声诊断方法与准确性评价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超声诊断单脐动脉的原则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超声诊断单脐动脉的概念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单脐动脉（SUA）是指脐带中仅有一条动脉，是胎儿期血管发育异常的一种表现。</a:t>
            </a:r>
          </a:p>
          <a:p>
            <a:r>
              <a:t>2. SUA的发生率约为1%，在所有胎儿超声检查中约占1%-2%。</a:t>
            </a:r>
          </a:p>
          <a:p>
            <a:r>
              <a:t>3. SUA可以是孤立性异常，也可以伴有其他胎儿畸形，如心脏畸形、肾脏畸形、消化道畸形等。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超声诊断单脐动脉的方法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超声诊断SUA的方法主要包括二维超声和彩色多普勒超声。</a:t>
            </a:r>
          </a:p>
          <a:p>
            <a:r>
              <a:t>2. 二维超声可以观察脐带的形态和结构，彩色多普勒超声可以显示脐带中血流情况。</a:t>
            </a:r>
          </a:p>
          <a:p>
            <a:r>
              <a:t>3. 在超声检查中，如果发现脐带中只有一条动脉，则可以诊断为SUA。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超声诊断单脐动脉的原则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单脐动脉的超声诊断标准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超声诊断SUA的标准主要包括以下几点：</a:t>
            </a:r>
          </a:p>
          <a:p>
            <a:r>
              <a:t>（1）脐带中只有一条动脉；</a:t>
            </a:r>
          </a:p>
          <a:p>
            <a:r>
              <a:t>（2）动脉位于脐带的中央或偏中心位置；</a:t>
            </a:r>
          </a:p>
          <a:p>
            <a:r>
              <a:t>（3）动脉的直径正常或略小于正常；</a:t>
            </a:r>
          </a:p>
          <a:p>
            <a:r>
              <a:t>（4）动脉内血流信号清晰，无异常。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单脐动脉的超声诊断价值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超声诊断SUA具有较高的准确性，可早期发现SUA，为胎儿畸形的早期诊断提供依据。</a:t>
            </a:r>
          </a:p>
          <a:p>
            <a:r>
              <a:t>2. 超声诊断SUA可以帮助医生评估胎儿畸形的严重程度，指导临床医生制定相应的治疗方案。</a:t>
            </a:r>
          </a:p>
          <a:p>
            <a:r>
              <a:t>3. 超声诊断SUA可以帮助医生对SUA患儿的产前随访和出生后的随访提供指导。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超声诊断单脐动脉的原则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超声诊断SUA时，应注意以下几点：</a:t>
            </a:r>
          </a:p>
          <a:p>
            <a:r>
              <a:t>（1）超声检查应在怀孕18-22周进行，此时胎儿脐带发育相对成熟，便于观察。</a:t>
            </a:r>
          </a:p>
          <a:p>
            <a:r>
              <a:t>（2）超声检查时应使用高频探头，以提高图像的分辨率。</a:t>
            </a:r>
          </a:p>
          <a:p>
            <a:r>
              <a:t>（3）超声检查时应仔细观察脐带的形态和结构，并使用彩色多普勒超声显示脐带中血流情况。</a:t>
            </a:r>
          </a:p>
          <a:p>
            <a:r>
              <a:t>（4）在诊断SUA时，应与其他脐带异常，如脐带扭转、脐带囊肿、脐带血管瘤等相鉴别。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单脐动脉的超声诊断展望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超声诊断SUA的准确性随着超声设备的不断发展而不断提高，目前超声诊断SUA的准确率已达到95%以上。</a:t>
            </a:r>
          </a:p>
          <a:p>
            <a:r>
              <a:t>2. 超声诊断SUA可以与其他产前诊断方法，如羊水穿刺、绒毛膜取样等相结合，提高胎儿畸形的诊断率。</a:t>
            </a:r>
          </a:p>
          <a:p>
            <a:r>
              <a:t>3. 超声诊断SUA可以作为SUA患儿的产前随访和出生后的随访方法，指导临床医生制定相应的治疗方案。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单脐动脉的超声诊断注意事项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单脐动脉超声检查方法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单脐动脉的超声诊断方法与准确性评价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单脐动脉超声检查方法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孕期检查前准备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确保孕妇在检查前进行空腹或少量进食，以避免影响超声图像的清晰度。</a:t>
            </a:r>
          </a:p>
          <a:p>
            <a:r>
              <a:t>2. 孕妇应穿着宽松舒适的服装，以方便超声检查的进行。</a:t>
            </a:r>
          </a:p>
          <a:p>
            <a:r>
              <a:t>3. 在检查前，孕妇应充分饮水，以确保膀胱充盈，这有助于提高超声图像的分辨率。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超声检查过程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超声检查通常由经验丰富的超声检查师进行，他们将使用超声探头在孕妇腹部进行扫描。</a:t>
            </a:r>
          </a:p>
          <a:p>
            <a:r>
              <a:t>2. 超声探头会发出超声波，并接收反射回来的回声，这些回声会被转换成图像，显示在超声显示器上。</a:t>
            </a:r>
          </a:p>
          <a:p>
            <a:r>
              <a:t>3. 超声检查师将在图像上仔细观察脐带，以确定其是否存在单脐动脉。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单脐动脉超声检查方法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诊断标准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单脐动脉的诊断标准是脐带中仅有一条脐动脉，而正常的脐带应该有两条脐动脉。</a:t>
            </a:r>
          </a:p>
          <a:p>
            <a:r>
              <a:t>2. 超声检查师将在图像上观察脐带的横截面，如果仅看到一条脐动脉，则诊断为单脐动脉。</a:t>
            </a:r>
          </a:p>
          <a:p>
            <a:r>
              <a:t>3. 单脐动脉的诊断应由经验丰富的超声检查师进行，以确保诊断的准确性和可靠性。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单脐动脉的发生率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单脐动脉的发生率约为1%左右，即每100个新生儿中约有1个患有单脐动脉。</a:t>
            </a:r>
          </a:p>
          <a:p>
            <a:r>
              <a:t>2. 单脐动脉的发生率在不同人群中可能存在差异，例如，在某些种族或民族中，单脐动脉的发生率可能更高。</a:t>
            </a:r>
          </a:p>
          <a:p>
            <a:r>
              <a:t>3. 单脐动脉的发生率与孕妇的年龄或其他因素无关。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单脐动脉超声检查方法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单脐动脉可能与胎儿生长受限、早产和胎儿死亡等风险有关。</a:t>
            </a:r>
          </a:p>
          <a:p>
            <a:r>
              <a:t>2. 患有单脐动脉的胎儿出现并发症的风险约为20%至30%。</a:t>
            </a:r>
          </a:p>
          <a:p>
            <a:r>
              <a:t>3. 单脐动脉的风险与胎儿的其他并发症有关，例如，如果胎儿还患有其他结构异常，则并发症的风险可能会更高。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单脐动脉的产前检查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单脐动脉的产前检查通常在孕期20周左右进行，此时胎儿的脐带已经发育成熟，可以清晰地观察到。</a:t>
            </a:r>
          </a:p>
          <a:p>
            <a:r>
              <a:t>2. 超声检查是诊断单脐动脉的常用方法，其准确率较高。</a:t>
            </a:r>
          </a:p>
          <a:p>
            <a:r>
              <a:t>3. 如果在超声检查中发现单脐动脉，医生可能会建议进行进一步的检查，以评估胎儿是否存在其他并发症。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单脐动脉的风险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单脐动脉超声诊断的准确性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单脐动脉的超声诊断方法与准确性评价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单脐动脉超声诊断的准确性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单脐动脉对于胎儿健康的影响：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单脐动脉可能提示胎儿染色体异常，例如特纳综合症、三体综合症等。</a:t>
            </a:r>
          </a:p>
          <a:p>
            <a:r>
              <a:t>2. 单脐动脉还可能提示胎儿突发性心脏衰竭、双肾异常、大动脉转位等疾病。</a:t>
            </a:r>
          </a:p>
          <a:p>
            <a:r>
              <a:t>3. 单脐动脉与胎儿生长受限、早产、低出生体重等不良孕产妇结局相关。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单脐动脉超声诊断的准确性：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准确性：超声诊断单脐动脉的准确性高于85%，但可能受胎儿体位、胎儿大小、孕妇腹壁厚度等因素的影响。</a:t>
            </a:r>
          </a:p>
          <a:p>
            <a:r>
              <a:t>2. 早期诊断：超声可于孕早期进行，在11~13周就可以诊断单脐动脉，方便早孕期评估胎儿健康、实施产前干预。</a:t>
            </a:r>
          </a:p>
          <a:p>
            <a:r>
              <a:t> </a:t>
            </a:r>
          </a:p>
          <a:p>
            <a:r>
              <a:t>3. 辅助诊断：超声诊断单脐动脉常与其他产前检查相结合，如胎儿染色体分析、羊水穿刺等，提高诊断准确性。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单脐动脉超声诊断的准确性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单脐动脉超声检查的局限性及其解决办法：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局限性：超声诊断单脐动脉可能存在漏诊或误诊的可能，主要原因包括探测器角度不佳、超声检查时间过早等。</a:t>
            </a:r>
          </a:p>
          <a:p>
            <a:r>
              <a:t>2. 解决办法：孕中期进行单脐动脉超声检查，利用高级超声仪器如三维彩色超声或多普勒超声进行诊断，降低漏诊或误诊的可能性。</a:t>
            </a:r>
          </a:p>
          <a:p>
            <a:r>
              <a:t> </a:t>
            </a:r>
          </a:p>
          <a:p>
            <a:r>
              <a:t>3. 定期随访：对经超声诊断出单脐动脉的孕妇，应进行定期随访，以评估胎儿生长发育情况，必要时进行其他产前检查或采取相应干预措施。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单脐动脉超声检查与其他产前检查的结合：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结合作用：单脐动脉超声检查与其他产前检查相结合，可以提高产前诊断的准确性，以便更好地评估胎儿健康状况。</a:t>
            </a:r>
          </a:p>
          <a:p>
            <a:r>
              <a:t> </a:t>
            </a:r>
          </a:p>
          <a:p>
            <a:r>
              <a:t>2. 相关检查：其他产前检查包括胎儿染色体分析、羊水穿刺、无创产前基因检测等，它们可以帮助明确单脐动脉胎儿染色体异常的情况。</a:t>
            </a:r>
          </a:p>
          <a:p>
            <a:r>
              <a:t>3. 早期筛查：结合其他产前检查，可以早期筛查出单脐动脉胎儿，以便及早采取必要的产前干预措施，提高妊娠结局。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单脐动脉超声诊断的准确性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单脐动脉超声诊断的未来发展方向：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人工智能辅助：利用人工智能技术辅助超声诊断单脐动脉，提高诊断的准确性、灵敏性和特异性。</a:t>
            </a:r>
          </a:p>
          <a:p>
            <a:r>
              <a:t>2. 三维超声技术：利用三维超声技术进行单脐动脉的立体成像，可以更直观地显示胎儿血管情况，辅助诊断。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https://d.book118.com/707151134102006042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单脐动脉的概述</vt:lpstr>
      <vt:lpstr> 单脐动脉的概述</vt:lpstr>
      <vt:lpstr> 单脐动脉的概述</vt:lpstr>
      <vt:lpstr> 单脐动脉的概述</vt:lpstr>
      <vt:lpstr> 超声诊断单脐动脉的原则</vt:lpstr>
      <vt:lpstr> 超声诊断单脐动脉的原则</vt:lpstr>
      <vt:lpstr> 超声诊断单脐动脉的原则</vt:lpstr>
      <vt:lpstr> 超声诊断单脐动脉的原则</vt:lpstr>
      <vt:lpstr> 单脐动脉超声检查方法</vt:lpstr>
      <vt:lpstr> 单脐动脉超声检查方法</vt:lpstr>
      <vt:lpstr> 单脐动脉超声检查方法</vt:lpstr>
      <vt:lpstr> 单脐动脉超声检查方法</vt:lpstr>
      <vt:lpstr> 单脐动脉超声诊断的准确性</vt:lpstr>
      <vt:lpstr> 单脐动脉超声诊断的准确性</vt:lpstr>
      <vt:lpstr> 单脐动脉超声诊断的准确性</vt:lpstr>
      <vt:lpstr> 单脐动脉超声诊断的准确性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2024-09-15T19:40:16.421</cp:lastPrinted>
  <dcterms:created xsi:type="dcterms:W3CDTF">2024-09-15T11:40:16Z</dcterms:created>
  <dcterms:modified xsi:type="dcterms:W3CDTF">2024-09-15T11:40:18Z</dcterms:modified>
</cp:coreProperties>
</file>