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5FC69-2823-41E0-AE6B-3A7D7A66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BC98C-91CF-4AB8-AD8B-C57B4899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0A042-6C0A-4E0A-9D93-12736C22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E0494-6DD4-456F-8759-E18787B5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10FE1-EEBE-46E6-AF18-7B6825FA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F16A3-3FCF-44AC-ABBA-47D9AC3D8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BE63E-4FA9-4F0A-9B6B-4B1E1BC61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62EE8-434F-4494-9DEF-F8C3BEAE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C1923-5104-4544-9E63-4A8C7F1D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8DD30-772E-417F-B3EF-6683F338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2B43A-2ECD-4523-AEE0-2E4B08C2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540000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喝水变胖的计划书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喝水与变胖的科学依据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如何通过喝水来控制体重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喝水变胖的计划实施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喝水变胖的案例分享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喝水与变胖的关系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喝水与新陈代谢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喝水能够促进新陈代谢，帮助身体消耗热量，有助于控制体重。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喝水与饱腹感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喝水可以增加饱腹感，减少食欲，从而降低食物摄入量。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95" b="226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水是人体必需的元素，参与身体的各种生理活动，如调节体温、运输营养物质和代谢废物等。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人体每天通过出汗、排尿等途径排出水分，如果不及时补充水分，容易导致脱水，影响身体健康。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预防脱水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维持身体正常功能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喝水与变胖的科学依据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531" b="20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918" r="129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水在人体内的生理作用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维持体温平衡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水在人体内通过蒸发和循环带走热量，维持体温稳定。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促进新陈代谢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水是细胞代谢的重要介质，参与细胞内的各种生物化学反应。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润滑关节和保护组织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水在关节和组织中起到润滑和缓冲作用，减少关节摩擦和组织损伤。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适量饮水可以促进新陈代谢，帮助身体消耗更多的能量。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水摄入增加代谢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饮水与饱腹感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水摄入与脂肪代谢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喝水可以增加饱腹感，减少食物摄入量，从而控制体重。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水在脂肪代谢中起到关键作用，有助于脂肪的分解和排出。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水摄入与能量消耗的关系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加速新陈代谢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保持充足的水分摄入可以促进新陈代谢，加速能量消耗。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改善消化和排泄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充足的水分摄入有助于消化食物和排泄废物，保持身体健康。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降低慢性病风险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适量饮水可以降低患心血管疾病、结石等慢性病的风险。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喝水与新陈代谢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如何通过喝水来控制体重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制定好计划后，应坚持执行，不要轻易放弃，逐渐养成良好的饮水习惯。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确定每日饮水量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根据个人体重、年龄、性别、运动量等因素，制定每日合适的饮水量，保持身体水分平衡。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分配喝水时间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将每日饮水量分配到各个时间段，如早晨起床后、上午、下午、晚上等，避免一次性大量饮水。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制定合理的喝水计划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白开水是最常见的饮用水，经过煮沸消毒，安全卫生，含有矿物质和微量元素，是最佳选择。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白开水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矿泉水含有丰富的矿物质和微量元素，有助于补充身体所需营养，但价格较高。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矿泉水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纯净水经过多级过滤，去除了水中的杂质和有害物质，但同时也去除了水中的矿物质和微量元素。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纯净水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选择合适的水源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餐前喝水有助于增加饱腹感，减少食物摄入量，控制体重。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餐前喝水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喝水时应慢慢喝，避免一次性大量饮水导致胃部不适。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慢慢喝水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水温不宜过冷或过热，以免刺激胃肠道，影响消化功能。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注意水温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注意喝水的时间和方式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https://d.book118.com/707154000045006041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2024-09-14T01:05:14.770</cp:lastPrinted>
  <dcterms:created xsi:type="dcterms:W3CDTF">2024-09-13T17:05:14Z</dcterms:created>
  <dcterms:modified xsi:type="dcterms:W3CDTF">2024-09-13T17:05:16Z</dcterms:modified>
</cp:coreProperties>
</file>