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3"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A8D5E28-B072-4841-ABCC-F71CB229736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4196864-4BB0-4440-AE07-E691D1F07C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DB09474-6DD4-4C4B-AC33-AA7C5F407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F86F39F-E21B-426E-A2EF-F05BD8C3781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6D8028-2B78-4A86-8818-48AF013B5B2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5D3B8F2-7546-418E-B96D-00D03E17467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08DABBF-743A-4B3A-BE09-EE8861C2273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5330065-704A-4215-8656-0CCD790E6AB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98B3AA-650B-4AFA-A557-3BBDC00E272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45F3EA4-BED3-4E95-9689-390EE9CCB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1C4489-D72C-4DEE-A016-6867603C66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072330" y="1096513"/>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072330" y="3819674"/>
            <a:ext cx="624771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715410214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种植体表面处理与成功率</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种植体表面处理的重要性
 不同的表面处理技术
 表面处理与骨整合
 表面处理与软组织反应
 表面处理对种植体成功率的影响
 临床试验与数据分析
 结论：最佳表面处理选择
 未来研究方向与挑战</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种植体表面处理的重要性</a:t>
            </a:r>
          </a:p>
        </p:txBody>
      </p:sp>
      <p:sp>
        <p:nvSpPr>
          <p:cNvPr id="3" name="Subtitle 2"/>
          <p:cNvSpPr>
            <a:spLocks noGrp="1"/>
          </p:cNvSpPr>
          <p:nvPr>
            <p:ph type="subTitle" idx="1"/>
          </p:nvPr>
        </p:nvSpPr>
        <p:spPr/>
        <p:txBody>
          <a:bodyPr/>
          <a:lstStyle/>
          <a:p>
            <a:r>
              <a:t>种植体表面处理与成功率</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种植体表面处理的重要性</a:t>
            </a:r>
          </a:p>
        </p:txBody>
      </p:sp>
      <p:sp>
        <p:nvSpPr>
          <p:cNvPr id="3" name="Text Placeholder 2"/>
          <p:cNvSpPr>
            <a:spLocks noGrp="1"/>
          </p:cNvSpPr>
          <p:nvPr>
            <p:ph type="body" idx="1"/>
          </p:nvPr>
        </p:nvSpPr>
        <p:spPr/>
        <p:txBody>
          <a:bodyPr/>
          <a:lstStyle/>
          <a:p>
            <a:r>
              <a:t>种植体表面处理的重要性</a:t>
            </a:r>
          </a:p>
        </p:txBody>
      </p:sp>
      <p:sp>
        <p:nvSpPr>
          <p:cNvPr id="4" name="Content Placeholder 3"/>
          <p:cNvSpPr>
            <a:spLocks noGrp="1"/>
          </p:cNvSpPr>
          <p:nvPr>
            <p:ph sz="half" idx="2"/>
          </p:nvPr>
        </p:nvSpPr>
        <p:spPr/>
        <p:txBody>
          <a:bodyPr/>
          <a:lstStyle/>
          <a:p>
            <a:r>
              <a:t>1.提高种植体与骨组织的结合能力：通过表面处理技术，可以改变种植体的表面性质和形态，提高其与周围骨组织的结合能力，从而提高种植体的稳定性。</a:t>
            </a:r>
          </a:p>
          <a:p>
            <a:r>
              <a:t>2.降低感染风险：种植体表面处理可以减少细菌在种植体表面的附着和繁殖，降低感染的风险，提高种植手术的成功率。</a:t>
            </a:r>
          </a:p>
          <a:p>
            <a:r>
              <a:t>3.促进骨组织再生：一些表面处理技术可以促进骨组织的再生和修复，加速种植体周围骨组织的愈合，提高种植体的成功率。</a:t>
            </a:r>
          </a:p>
          <a:p/>
        </p:txBody>
      </p:sp>
      <p:sp>
        <p:nvSpPr>
          <p:cNvPr id="5" name="Text Placeholder 4"/>
          <p:cNvSpPr>
            <a:spLocks noGrp="1"/>
          </p:cNvSpPr>
          <p:nvPr>
            <p:ph type="body" idx="3"/>
          </p:nvPr>
        </p:nvSpPr>
        <p:spPr/>
        <p:txBody>
          <a:bodyPr/>
          <a:lstStyle/>
          <a:p>
            <a:r>
              <a:t>表面处理技术的种类和应用</a:t>
            </a:r>
          </a:p>
        </p:txBody>
      </p:sp>
      <p:sp>
        <p:nvSpPr>
          <p:cNvPr id="6" name="Content Placeholder 5"/>
          <p:cNvSpPr>
            <a:spLocks noGrp="1"/>
          </p:cNvSpPr>
          <p:nvPr>
            <p:ph sz="half" idx="4"/>
          </p:nvPr>
        </p:nvSpPr>
        <p:spPr/>
        <p:txBody>
          <a:bodyPr/>
          <a:lstStyle/>
          <a:p>
            <a:r>
              <a:t>1.常见的表面处理技术：包括喷砂、酸蚀、等离子喷涂、激光熔覆等。</a:t>
            </a:r>
          </a:p>
          <a:p>
            <a:r>
              <a:t>2.不同表面处理技术的优缺点：不同的表面处理技术有不同的优缺点，应根据具体情况选择最合适的处理技术。</a:t>
            </a:r>
          </a:p>
          <a:p>
            <a:r>
              <a:t>3.表面处理技术的应用范围：表面处理技术可以应用于各种种植体材料，包括金属、陶瓷等。</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种植体表面处理的重要性</a:t>
            </a:r>
          </a:p>
        </p:txBody>
      </p:sp>
      <p:sp>
        <p:nvSpPr>
          <p:cNvPr id="3" name="Text Placeholder 2"/>
          <p:cNvSpPr>
            <a:spLocks noGrp="1"/>
          </p:cNvSpPr>
          <p:nvPr>
            <p:ph type="body" idx="1"/>
          </p:nvPr>
        </p:nvSpPr>
        <p:spPr/>
        <p:txBody>
          <a:bodyPr/>
          <a:lstStyle/>
          <a:p>
            <a:r>
              <a:t>表面处理对种植体成功率的影响</a:t>
            </a:r>
          </a:p>
        </p:txBody>
      </p:sp>
      <p:sp>
        <p:nvSpPr>
          <p:cNvPr id="4" name="Content Placeholder 3"/>
          <p:cNvSpPr>
            <a:spLocks noGrp="1"/>
          </p:cNvSpPr>
          <p:nvPr>
            <p:ph sz="half" idx="2"/>
          </p:nvPr>
        </p:nvSpPr>
        <p:spPr/>
        <p:txBody>
          <a:bodyPr/>
          <a:lstStyle/>
          <a:p>
            <a:r>
              <a:t>1.提高初期稳定性：通过表面处理，可以提高种植体的初期稳定性，减少种植体松动和脱落的风险。</a:t>
            </a:r>
          </a:p>
          <a:p>
            <a:r>
              <a:t>2.促进骨结合：表面处理可以促进种植体与周围骨组织的结合，提高种植体的长期稳定性。</a:t>
            </a:r>
          </a:p>
          <a:p>
            <a:r>
              <a:t>3.减少并发症：表面处理可以减少种植手术后的并发症，如感染、炎症等，提高种植手术的成功率。</a:t>
            </a:r>
          </a:p>
          <a:p>
            <a:r>
              <a:t>以上内容仅供参考，具体内容需要根据实际的研究和数据进行调整和修改。</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不同的表面处理技术</a:t>
            </a:r>
          </a:p>
        </p:txBody>
      </p:sp>
      <p:sp>
        <p:nvSpPr>
          <p:cNvPr id="3" name="Subtitle 2"/>
          <p:cNvSpPr>
            <a:spLocks noGrp="1"/>
          </p:cNvSpPr>
          <p:nvPr>
            <p:ph type="subTitle" idx="1"/>
          </p:nvPr>
        </p:nvSpPr>
        <p:spPr/>
        <p:txBody>
          <a:bodyPr/>
          <a:lstStyle/>
          <a:p>
            <a:r>
              <a:t>种植体表面处理与成功率</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不同的表面处理技术</a:t>
            </a:r>
          </a:p>
        </p:txBody>
      </p:sp>
      <p:sp>
        <p:nvSpPr>
          <p:cNvPr id="3" name="Text Placeholder 2"/>
          <p:cNvSpPr>
            <a:spLocks noGrp="1"/>
          </p:cNvSpPr>
          <p:nvPr>
            <p:ph type="body" idx="1"/>
          </p:nvPr>
        </p:nvSpPr>
        <p:spPr/>
        <p:txBody>
          <a:bodyPr/>
          <a:lstStyle/>
          <a:p>
            <a:r>
              <a:t>物理表面处理技术</a:t>
            </a:r>
          </a:p>
        </p:txBody>
      </p:sp>
      <p:sp>
        <p:nvSpPr>
          <p:cNvPr id="4" name="Content Placeholder 3"/>
          <p:cNvSpPr>
            <a:spLocks noGrp="1"/>
          </p:cNvSpPr>
          <p:nvPr>
            <p:ph sz="half" idx="2"/>
          </p:nvPr>
        </p:nvSpPr>
        <p:spPr/>
        <p:txBody>
          <a:bodyPr/>
          <a:lstStyle/>
          <a:p>
            <a:r>
              <a:t>1.机械处理：通过机械摩擦或喷砂等方式增加种植体表面粗糙度，提高骨结合能力。</a:t>
            </a:r>
          </a:p>
          <a:p>
            <a:r>
              <a:t>2.激光处理：利用激光能量改变种植体表面微观结构，增强生物活性。</a:t>
            </a:r>
          </a:p>
          <a:p>
            <a:r>
              <a:t>3.等离子处理：通过等离子技术引入活性物质，改善种植体表面润湿性和生物相容性。</a:t>
            </a:r>
          </a:p>
          <a:p/>
        </p:txBody>
      </p:sp>
      <p:sp>
        <p:nvSpPr>
          <p:cNvPr id="5" name="Text Placeholder 4"/>
          <p:cNvSpPr>
            <a:spLocks noGrp="1"/>
          </p:cNvSpPr>
          <p:nvPr>
            <p:ph type="body" idx="3"/>
          </p:nvPr>
        </p:nvSpPr>
        <p:spPr/>
        <p:txBody>
          <a:bodyPr/>
          <a:lstStyle/>
          <a:p>
            <a:r>
              <a:t>化学表面处理技术</a:t>
            </a:r>
          </a:p>
        </p:txBody>
      </p:sp>
      <p:sp>
        <p:nvSpPr>
          <p:cNvPr id="6" name="Content Placeholder 5"/>
          <p:cNvSpPr>
            <a:spLocks noGrp="1"/>
          </p:cNvSpPr>
          <p:nvPr>
            <p:ph sz="half" idx="4"/>
          </p:nvPr>
        </p:nvSpPr>
        <p:spPr/>
        <p:txBody>
          <a:bodyPr/>
          <a:lstStyle/>
          <a:p>
            <a:r>
              <a:t>1.酸蚀处理：通过酸性溶液腐蚀种植体表面，增加粗糙度和亲水性。</a:t>
            </a:r>
          </a:p>
          <a:p>
            <a:r>
              <a:t>2.硅烷化处理：引入硅烷偶联剂，提高种植体表面与生物组织的粘结强度。</a:t>
            </a:r>
          </a:p>
          <a:p>
            <a:r>
              <a:t>3.生物活性涂层：通过化学方法在种植体表面沉积生物活性物质，促进骨结合。</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不同的表面处理技术</a:t>
            </a:r>
          </a:p>
        </p:txBody>
      </p:sp>
      <p:sp>
        <p:nvSpPr>
          <p:cNvPr id="3" name="Text Placeholder 2"/>
          <p:cNvSpPr>
            <a:spLocks noGrp="1"/>
          </p:cNvSpPr>
          <p:nvPr>
            <p:ph type="body" idx="1"/>
          </p:nvPr>
        </p:nvSpPr>
        <p:spPr/>
        <p:txBody>
          <a:bodyPr/>
          <a:lstStyle/>
          <a:p>
            <a:r>
              <a:t>生物表面处理技术</a:t>
            </a:r>
          </a:p>
        </p:txBody>
      </p:sp>
      <p:sp>
        <p:nvSpPr>
          <p:cNvPr id="4" name="Content Placeholder 3"/>
          <p:cNvSpPr>
            <a:spLocks noGrp="1"/>
          </p:cNvSpPr>
          <p:nvPr>
            <p:ph sz="half" idx="2"/>
          </p:nvPr>
        </p:nvSpPr>
        <p:spPr/>
        <p:txBody>
          <a:bodyPr/>
          <a:lstStyle/>
          <a:p>
            <a:r>
              <a:t>1.生物分子涂层：利用生物分子如蛋白质、多肽等涂覆种植体表面，提高生物相容性。</a:t>
            </a:r>
          </a:p>
          <a:p>
            <a:r>
              <a:t>2.细胞培养技术：在种植体表面培养细胞，促进骨组织再生和结合。</a:t>
            </a:r>
          </a:p>
          <a:p>
            <a:r>
              <a:t>3.组织工程技术：结合组织工程技术，构建具有生物活性的种植体表面，提高成功率。</a:t>
            </a:r>
          </a:p>
          <a:p>
            <a:r>
              <a:t>以上内容仅供参考，建议阅读生物医学领域相关论文获取更全面和准确的信息。</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表面处理与骨整合</a:t>
            </a:r>
          </a:p>
        </p:txBody>
      </p:sp>
      <p:sp>
        <p:nvSpPr>
          <p:cNvPr id="3" name="Subtitle 2"/>
          <p:cNvSpPr>
            <a:spLocks noGrp="1"/>
          </p:cNvSpPr>
          <p:nvPr>
            <p:ph type="subTitle" idx="1"/>
          </p:nvPr>
        </p:nvSpPr>
        <p:spPr/>
        <p:txBody>
          <a:bodyPr/>
          <a:lstStyle/>
          <a:p>
            <a:r>
              <a:t>种植体表面处理与成功率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表面处理与骨整合</a:t>
            </a:r>
          </a:p>
        </p:txBody>
      </p:sp>
      <p:sp>
        <p:nvSpPr>
          <p:cNvPr id="3" name="Text Placeholder 2"/>
          <p:cNvSpPr>
            <a:spLocks noGrp="1"/>
          </p:cNvSpPr>
          <p:nvPr>
            <p:ph type="body" idx="1"/>
          </p:nvPr>
        </p:nvSpPr>
        <p:spPr/>
        <p:txBody>
          <a:bodyPr/>
          <a:lstStyle/>
          <a:p>
            <a:r>
              <a:t>表面处理的种类与特性</a:t>
            </a:r>
          </a:p>
        </p:txBody>
      </p:sp>
      <p:sp>
        <p:nvSpPr>
          <p:cNvPr id="4" name="Content Placeholder 3"/>
          <p:cNvSpPr>
            <a:spLocks noGrp="1"/>
          </p:cNvSpPr>
          <p:nvPr>
            <p:ph sz="half" idx="2"/>
          </p:nvPr>
        </p:nvSpPr>
        <p:spPr/>
        <p:txBody>
          <a:bodyPr/>
          <a:lstStyle/>
          <a:p>
            <a:r>
              <a:t>1.表面处理的常用方法包括喷砂、酸蚀、等离子喷涂、激光熔覆等，每种方法都有其特点和适用范围。</a:t>
            </a:r>
          </a:p>
          <a:p>
            <a:r>
              <a:t>2.不同表面处理方法对种植体表面形态、粗糙度和化学成分的影响不同，进而影响骨整合的效果。</a:t>
            </a:r>
          </a:p>
          <a:p>
            <a:r>
              <a:t>3.选择合适的表面处理方法需根据种植体的材料、设计以及预期的临床应用等因素综合考虑。</a:t>
            </a:r>
          </a:p>
          <a:p/>
        </p:txBody>
      </p:sp>
      <p:sp>
        <p:nvSpPr>
          <p:cNvPr id="5" name="Text Placeholder 4"/>
          <p:cNvSpPr>
            <a:spLocks noGrp="1"/>
          </p:cNvSpPr>
          <p:nvPr>
            <p:ph type="body" idx="3"/>
          </p:nvPr>
        </p:nvSpPr>
        <p:spPr/>
        <p:txBody>
          <a:bodyPr/>
          <a:lstStyle/>
          <a:p>
            <a:r>
              <a:t>表面粗糙度与骨整合</a:t>
            </a:r>
          </a:p>
        </p:txBody>
      </p:sp>
      <p:sp>
        <p:nvSpPr>
          <p:cNvPr id="6" name="Content Placeholder 5"/>
          <p:cNvSpPr>
            <a:spLocks noGrp="1"/>
          </p:cNvSpPr>
          <p:nvPr>
            <p:ph sz="half" idx="4"/>
          </p:nvPr>
        </p:nvSpPr>
        <p:spPr/>
        <p:txBody>
          <a:bodyPr/>
          <a:lstStyle/>
          <a:p>
            <a:r>
              <a:t>1.表面粗糙度是影响种植体骨整合的重要因素，适度的粗糙度可以增加种植体表面积，提高骨结合能力。</a:t>
            </a:r>
          </a:p>
          <a:p>
            <a:r>
              <a:t>2.不同表面处理方法可以获得不同的表面粗糙度，需要通过实验和临床数据来选择最佳的粗糙度范围。</a:t>
            </a:r>
          </a:p>
          <a:p>
            <a:r>
              <a:t>3.过度粗糙的表面可能引起炎症反应，影响骨整合效果。</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表面处理与骨整合</a:t>
            </a:r>
          </a:p>
        </p:txBody>
      </p:sp>
      <p:sp>
        <p:nvSpPr>
          <p:cNvPr id="3" name="Text Placeholder 2"/>
          <p:cNvSpPr>
            <a:spLocks noGrp="1"/>
          </p:cNvSpPr>
          <p:nvPr>
            <p:ph type="body" idx="1"/>
          </p:nvPr>
        </p:nvSpPr>
        <p:spPr/>
        <p:txBody>
          <a:bodyPr/>
          <a:lstStyle/>
          <a:p>
            <a:r>
              <a:t>表面化学成分与骨整合</a:t>
            </a:r>
          </a:p>
        </p:txBody>
      </p:sp>
      <p:sp>
        <p:nvSpPr>
          <p:cNvPr id="4" name="Content Placeholder 3"/>
          <p:cNvSpPr>
            <a:spLocks noGrp="1"/>
          </p:cNvSpPr>
          <p:nvPr>
            <p:ph sz="half" idx="2"/>
          </p:nvPr>
        </p:nvSpPr>
        <p:spPr/>
        <p:txBody>
          <a:bodyPr/>
          <a:lstStyle/>
          <a:p>
            <a:r>
              <a:t>1.表面化学成分对种植体骨整合也有重要影响，一些生物活性成分如钙、磷、钛等可以促进骨结合。</a:t>
            </a:r>
          </a:p>
          <a:p>
            <a:r>
              <a:t>2.通过表面处理方法可以改变种植体表面的化学成分，提高其生物活性。</a:t>
            </a:r>
          </a:p>
          <a:p>
            <a:r>
              <a:t>3.选择合适的表面化学成分需考虑其生物相容性、稳定性和骨引导作用等因素。</a:t>
            </a:r>
          </a:p>
          <a:p/>
        </p:txBody>
      </p:sp>
      <p:sp>
        <p:nvSpPr>
          <p:cNvPr id="5" name="Text Placeholder 4"/>
          <p:cNvSpPr>
            <a:spLocks noGrp="1"/>
          </p:cNvSpPr>
          <p:nvPr>
            <p:ph type="body" idx="3"/>
          </p:nvPr>
        </p:nvSpPr>
        <p:spPr/>
        <p:txBody>
          <a:bodyPr/>
          <a:lstStyle/>
          <a:p>
            <a:r>
              <a:t>骨整合的评估方法</a:t>
            </a:r>
          </a:p>
        </p:txBody>
      </p:sp>
      <p:sp>
        <p:nvSpPr>
          <p:cNvPr id="6" name="Content Placeholder 5"/>
          <p:cNvSpPr>
            <a:spLocks noGrp="1"/>
          </p:cNvSpPr>
          <p:nvPr>
            <p:ph sz="half" idx="4"/>
          </p:nvPr>
        </p:nvSpPr>
        <p:spPr/>
        <p:txBody>
          <a:bodyPr/>
          <a:lstStyle/>
          <a:p>
            <a:r>
              <a:t>1.评估骨整合的方法包括组织学观察、微CT扫描、力学测试等，每种方法都有其优缺点和适用范围。</a:t>
            </a:r>
          </a:p>
          <a:p>
            <a:r>
              <a:t>2.组织学观察是评估骨整合的金标准，可以直观观察种植体与周围骨组织的结合情况。</a:t>
            </a:r>
          </a:p>
          <a:p>
            <a:r>
              <a:t>3.新型的无创评估方法如光学相干断层扫描和超声检测等也在不断发展，有望为临床提供更便捷的评估手段。</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表面处理与软组织反应</a:t>
            </a:r>
          </a:p>
        </p:txBody>
      </p:sp>
      <p:sp>
        <p:nvSpPr>
          <p:cNvPr id="3" name="Subtitle 2"/>
          <p:cNvSpPr>
            <a:spLocks noGrp="1"/>
          </p:cNvSpPr>
          <p:nvPr>
            <p:ph type="subTitle" idx="1"/>
          </p:nvPr>
        </p:nvSpPr>
        <p:spPr/>
        <p:txBody>
          <a:bodyPr/>
          <a:lstStyle/>
          <a:p>
            <a:r>
              <a:t>种植体表面处理与成功率</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表面处理与软组织反应</a:t>
            </a:r>
          </a:p>
        </p:txBody>
      </p:sp>
      <p:sp>
        <p:nvSpPr>
          <p:cNvPr id="3" name="Text Placeholder 2"/>
          <p:cNvSpPr>
            <a:spLocks noGrp="1"/>
          </p:cNvSpPr>
          <p:nvPr>
            <p:ph type="body" idx="1"/>
          </p:nvPr>
        </p:nvSpPr>
        <p:spPr/>
        <p:txBody>
          <a:bodyPr/>
          <a:lstStyle/>
          <a:p>
            <a:r>
              <a:t>表面处理的种类与软组织反应</a:t>
            </a:r>
          </a:p>
        </p:txBody>
      </p:sp>
      <p:sp>
        <p:nvSpPr>
          <p:cNvPr id="4" name="Content Placeholder 3"/>
          <p:cNvSpPr>
            <a:spLocks noGrp="1"/>
          </p:cNvSpPr>
          <p:nvPr>
            <p:ph sz="half" idx="2"/>
          </p:nvPr>
        </p:nvSpPr>
        <p:spPr/>
        <p:txBody>
          <a:bodyPr/>
          <a:lstStyle/>
          <a:p>
            <a:r>
              <a:t>1.不同表面处理技术对软组织反应的影响。酸蚀、喷砂、激光处理等表面处理技术在种植体上的应用，能够有效提高种植体的表面粗糙度和亲水性，从而促进软组织附着和生长。</a:t>
            </a:r>
          </a:p>
          <a:p>
            <a:r>
              <a:t>2.表面处理后的种植体表面性质和软组织反应的关系。研究表明，具有纳米级粗糙度和良好亲水性的种植体表面更有利于软组织的生长和附着，能够减少炎症反应，提高种植体的成功率。</a:t>
            </a:r>
          </a:p>
          <a:p/>
        </p:txBody>
      </p:sp>
      <p:sp>
        <p:nvSpPr>
          <p:cNvPr id="5" name="Text Placeholder 4"/>
          <p:cNvSpPr>
            <a:spLocks noGrp="1"/>
          </p:cNvSpPr>
          <p:nvPr>
            <p:ph type="body" idx="3"/>
          </p:nvPr>
        </p:nvSpPr>
        <p:spPr/>
        <p:txBody>
          <a:bodyPr/>
          <a:lstStyle/>
          <a:p>
            <a:r>
              <a:t>表面处理后的种植体表面生物活性与软组织反应</a:t>
            </a:r>
          </a:p>
        </p:txBody>
      </p:sp>
      <p:sp>
        <p:nvSpPr>
          <p:cNvPr id="6" name="Content Placeholder 5"/>
          <p:cNvSpPr>
            <a:spLocks noGrp="1"/>
          </p:cNvSpPr>
          <p:nvPr>
            <p:ph sz="half" idx="4"/>
          </p:nvPr>
        </p:nvSpPr>
        <p:spPr/>
        <p:txBody>
          <a:bodyPr/>
          <a:lstStyle/>
          <a:p>
            <a:r>
              <a:t>1.表面处理对种植体表面生物活性的影响。通过表面处理，可以在种植体表面引入生物活性物质，如生长因子、生物陶瓷等，从而提高种植体的生物活性，促进软组织的生长和附着。</a:t>
            </a:r>
          </a:p>
          <a:p>
            <a:r>
              <a:t>2.生物活性种植体表面与软组织反应的关系。生物活性种植体表面能够促进软组织的细胞增殖和分化，提高软组织的再生能力，从而减少炎症反应，提高种植体的成功率。</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表面处理与软组织反应</a:t>
            </a:r>
          </a:p>
        </p:txBody>
      </p:sp>
      <p:sp>
        <p:nvSpPr>
          <p:cNvPr id="3" name="Text Placeholder 2"/>
          <p:cNvSpPr>
            <a:spLocks noGrp="1"/>
          </p:cNvSpPr>
          <p:nvPr>
            <p:ph type="body" idx="1"/>
          </p:nvPr>
        </p:nvSpPr>
        <p:spPr/>
        <p:txBody>
          <a:bodyPr/>
          <a:lstStyle/>
          <a:p>
            <a:r>
              <a:t>表面处理对种植体周围软组织微环境的影响</a:t>
            </a:r>
          </a:p>
        </p:txBody>
      </p:sp>
      <p:sp>
        <p:nvSpPr>
          <p:cNvPr id="4" name="Content Placeholder 3"/>
          <p:cNvSpPr>
            <a:spLocks noGrp="1"/>
          </p:cNvSpPr>
          <p:nvPr>
            <p:ph sz="half" idx="2"/>
          </p:nvPr>
        </p:nvSpPr>
        <p:spPr/>
        <p:txBody>
          <a:bodyPr/>
          <a:lstStyle/>
          <a:p>
            <a:r>
              <a:t>1.表面处理对种植体周围微环境的影响。表面处理能够改变种植体周围的微环境，影响软组织的生长和附着。</a:t>
            </a:r>
          </a:p>
          <a:p>
            <a:r>
              <a:t>2.微环境变化与软组织反应的关系。种植体周围的微环境中，炎症因子、生长因子等生物因子的浓度和分布会影响软组织的反应，从而影响种植体的成功率。通过表面处理调节微环境，可以促进软组织的生长和附着，提高种植体的成功率。</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表面处理对种植体成功率的影响</a:t>
            </a:r>
          </a:p>
        </p:txBody>
      </p:sp>
      <p:sp>
        <p:nvSpPr>
          <p:cNvPr id="3" name="Subtitle 2"/>
          <p:cNvSpPr>
            <a:spLocks noGrp="1"/>
          </p:cNvSpPr>
          <p:nvPr>
            <p:ph type="subTitle" idx="1"/>
          </p:nvPr>
        </p:nvSpPr>
        <p:spPr/>
        <p:txBody>
          <a:bodyPr/>
          <a:lstStyle/>
          <a:p>
            <a:r>
              <a:t>种植体表面处理与成功率</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https://d.book118.com/707154102146006031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75</Paragraphs>
  <Slides>16</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16</vt:i4>
      </vt:variant>
    </vt:vector>
  </HeadingPairs>
  <TitlesOfParts>
    <vt:vector baseType="lpstr" size="28">
      <vt:lpstr>Arial</vt:lpstr>
      <vt:lpstr>Calibri</vt:lpstr>
      <vt:lpstr>黑体</vt:lpstr>
      <vt:lpstr>微软雅黑</vt:lpstr>
      <vt:lpstr>Wingdings</vt:lpstr>
      <vt:lpstr>Agency FB</vt:lpstr>
      <vt:lpstr>Adobe 宋体 Std L</vt:lpstr>
      <vt:lpstr>Franklin Gothic Book</vt:lpstr>
      <vt:lpstr>宋体</vt:lpstr>
      <vt:lpstr>仿宋_GB2312</vt:lpstr>
      <vt:lpstr>幼圆</vt:lpstr>
      <vt:lpstr>Office Theme</vt:lpstr>
      <vt:lpstr>PowerPoint Presentation</vt:lpstr>
      <vt:lpstr>PowerPoint Presentation</vt:lpstr>
      <vt:lpstr> 种植体表面处理的重要性</vt:lpstr>
      <vt:lpstr> 种植体表面处理的重要性</vt:lpstr>
      <vt:lpstr> 种植体表面处理的重要性</vt:lpstr>
      <vt:lpstr> 不同的表面处理技术</vt:lpstr>
      <vt:lpstr> 不同的表面处理技术</vt:lpstr>
      <vt:lpstr> 不同的表面处理技术</vt:lpstr>
      <vt:lpstr> 表面处理与骨整合</vt:lpstr>
      <vt:lpstr> 表面处理与骨整合</vt:lpstr>
      <vt:lpstr> 表面处理与骨整合</vt:lpstr>
      <vt:lpstr> 表面处理与软组织反应</vt:lpstr>
      <vt:lpstr> 表面处理与软组织反应</vt:lpstr>
      <vt:lpstr> 表面处理与软组织反应</vt:lpstr>
      <vt:lpstr> 表面处理对种植体成功率的影响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2024-09-04T07:24:39.004</cp:lastPrinted>
  <dcterms:created xsi:type="dcterms:W3CDTF">2024-09-03T23:24:39Z</dcterms:created>
  <dcterms:modified xsi:type="dcterms:W3CDTF">2024-09-03T23:24:41Z</dcterms:modified>
</cp:coreProperties>
</file>