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8BFED-AD7A-490D-AA37-9CCA3BF5C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1CBFF-3E88-458F-B816-AE26E033F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E984C-FCF0-4312-9FC4-F3DB53E36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D24093-FA87-478F-A45C-CA7BC8873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9CD474-DC55-4E94-9AFE-C91230114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437135-CEB7-4E0A-BEAF-B498594E7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815FF9-AEB5-4B39-9507-8FE69232B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4A0D12-8C67-4CCB-811F-2A0737F08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B807BB-5FC2-4FB2-8EC0-22DF3EC54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557E7-11A4-4708-81A6-60389A633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37F26-7FE9-458D-86F5-922C5C53C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5511105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预防新生儿呛奶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新生儿呛奶的危害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呛奶的原因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预防呛奶的措施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新生儿呛奶的急救处理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新生儿呛奶的危害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窒息风险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窒息发生时，宝宝可能出现面色青紫、呼吸困难等症状，严重时可能导致大脑缺氧，影响智力发育。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新生儿呛奶可能导致奶水进入呼吸道，造成呼吸道堵塞，引发窒息风险。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094" b="110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吸入性肺炎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新生儿呛奶可能导致奶水进入肺部，引发吸入性肺炎。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吸入性肺炎可能导致宝宝出现咳嗽、气促、发热等症状，严重时可能引发呼吸衰竭和心力衰竭等严重并发症。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新生儿呛奶可能导致宝宝食欲不振，影响营养吸收，造成营养不良。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长期营养不良可能影响宝宝的生长发育，导致身高和体重发育迟缓。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营养不良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呛奶的原因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608" b="296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喂养不当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喂奶姿势不正确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喂奶时宝宝的头部和身体没有保持直线，或者奶瓶角度倾斜过大，导致奶水过多流入宝宝的咽喉部位，引发呛奶。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喂奶过急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奶流量过大或喂奶速度过快，宝宝来不及吞咽，导致奶水进入呼吸道。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过度喂养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一次性喂奶量过多，宝宝的胃部承受不了，引起溢奶或呛奶。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885" b="128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宝宝的胃部呈水平状，食管下端括约肌松弛，易发生胃食管反流，导致奶水逆流进入呼吸道。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胃食管括约肌是防止胃内容物反流进入食管的结构，新生儿期该结构发育尚未完善，易发生反流。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胃食管反流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胃食管括约肌发育不全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新生儿胃部发育不成熟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先天性食管气管瘘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部分新生儿存在先天性食管气管瘘，导致奶水直接进入气管，引发呛奶和吸入性肺炎。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食管气管瘘的并发症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呛奶是食管气管瘘的主要症状之一，同时可能伴有咳嗽、呼吸困难等症状。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616" r="1861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食管气管瘘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预防呛奶的措施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https://d.book118.com/707155111050006044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2024-09-18T15:42:58.169</cp:lastPrinted>
  <dcterms:created xsi:type="dcterms:W3CDTF">2024-09-18T07:42:58Z</dcterms:created>
  <dcterms:modified xsi:type="dcterms:W3CDTF">2024-09-18T07:43:00Z</dcterms:modified>
</cp:coreProperties>
</file>