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78AE51-AF2A-4CD7-A360-E4C8A1116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A2690-D0E5-41F3-BCE4-F652BBD07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0A9FB-3D4F-4DEE-8DB1-4B14D1337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07941-0A86-4A50-BCA3-55A8194B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F4143F-17C8-461C-B6F2-D12C2717B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5FEF2-49C9-4F4E-8D31-13FC1AFC6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B738AB-989C-48B4-98A3-B473F2FEA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23A94-56F9-4298-9A4C-04BF13646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1F5EE-C5AB-48CC-BCC0-B78A5414F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2E113-C097-431C-8904-E31491ECF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A5906-0902-4EB8-99F0-1726DD074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560341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护士职业资格考试辅导课件(三)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护士职业资格考试备考策略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护士职业资格考试重点难点解析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护士职业资格考试历年真题解析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护士职业资格考试模拟试题及答案解析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护士职业资格考试面试技巧和注意事项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995" r="3099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评估护士的专业知识和技能水平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通过考试对护士的专业知识和技能进行全面评估，确保其具备从事护理工作的基本能力和素质。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提高护理服务质量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通过考试选拔出具备专业素养的护士，为患者提供更高质量的护理服务。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促进护理行业的发展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考试能够推动护理行业的规范化、专业化发展，提高整体水平。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主要考察护士的专业知识，包括基础医学、护理学、临床医学等方面的内容。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理论考试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考察护士的实际操作能力，如护理技能、急救技能等。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技能操作考试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考察护士的沟通、应变和表达能力。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考试难度和通过率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难度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护士职业资格考试的难度较高，涉及的知识点和技能操作较多，要求考生具备扎实的专业基础和实践经验。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通过率较低，通常在30%左右，需要考生进行充分准备和努力备考。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护士职业资格考试备考策略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确定考试时间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首先需要了解考试的时间安排，包括报名时间、考试时间等。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制定复习计划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根据考试大纲和教材，制定详细的复习计划，包括每天的学习内容和时间安排。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设定目标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设定明确的考试目标，如通过分数线或取得特定等级的证书。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制定备考计划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083" b="20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了解考试形式和内容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熟悉考试形式和内容，有助于更好地制定备考策略。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熟悉教材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熟悉考试所用的教材，掌握教材中的知识点和重点内容。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做笔记和总结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在阅读教材时，及时做笔记和总结，有助于加深记忆和理解。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熟悉考试大纲和教材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制定详细的学习计划，合理分配时间，提高学习效率。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对于护理专业来说，实践操作非常重要，要注重实际操作能力的培养。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注重实践操作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多做真题和模拟考试，提高解题能力和应试技巧。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做题和模拟考试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掌握备考方法和技巧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保证充足的睡眠是提高学习效率和保持身心健康的重要因素。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适当的运动有助于缓解压力和提高身体素质。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保持合理的饮食结构，保证身体健康。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保持身心健康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护士职业资格考试重点难点解析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掌握基础，稳固根基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护理学基础理论是护士职业资格考试的重要内容，包括护理学的发展历程、基本概念、护理原则等。考生需要深入理解并掌握这些基础知识，为后续的学习和实践打下坚实的基础。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护理学基础理论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实践操作，提升技能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护理技能操作是护士职业资格的核心要求，包括各种临床护理操作、护理文件的书写等。考生需要通过实践操作，熟悉并掌握各种护理技能，提高自己的护理水平。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护理技能操作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https://d.book118.com/707156034133006026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2024-08-31T23:35:20.175</cp:lastPrinted>
  <dcterms:created xsi:type="dcterms:W3CDTF">2024-08-31T15:35:20Z</dcterms:created>
  <dcterms:modified xsi:type="dcterms:W3CDTF">2024-08-31T15:35:22Z</dcterms:modified>
</cp:coreProperties>
</file>