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8EDB4-D865-4814-AB56-B92989A42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48763D-B818-4696-846B-06595C06E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B38AC3-1B49-4368-B9B3-31F62D1C2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2D317D-A1B3-45F9-8828-EFE106300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D8D1D-BBBF-41D7-93F6-E09F123A96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534579-2DF5-4F7B-8D2C-F7E22BF874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1758F6-8E54-444F-9418-88C7EAD452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011C1-14F8-42C6-8BB6-E9FCA99AF4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1363A-4444-4B43-AE5B-724299BAAD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2FA54-49C4-4FA4-A8B6-BF002CC48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693CC-B476-41A7-B9CF-62B938EB3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60011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垃圾分类中的数学问</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汇报人：AA</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垃圾分类中的计数问题</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垃圾分类中的优化问题</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垃圾分类中的概率与统计问题</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垃圾分类中的数学模型与方法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未来展望与总结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垃圾分类概述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将生活垃圾按照不同成分、属性、利用价值以及对环境的影响，进行分类投放、分类收集、分类运输和分类处理的过程。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实现垃圾减量化、资源化和无害化，促进可持续发展，改善环境质量，提高资源利用效率。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垃圾分类意义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国内垃圾分类现状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近年来，我国垃圾分类工作取得显著进展，但仍存在分类投放不准确、分类收集不规范、分类处理设施不足等问题。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国外垃圾分类现状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许多发达国家已经建立了完善的垃圾分类制度，通过法律、经济和技术手段推动垃圾分类的实施，实现了较高的资源回收率和垃圾减量率。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数据统计与分析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数学在垃圾分类中可用于数据统计与分析，如计算各类垃圾的数量、重量、体积等，为制定分类策略提供依据。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优化模型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通过建立数学模型，可以对垃圾分类过程进行优化，如优化收集路线、减少运输成本、提高处理效率等。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预测与决策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数学方法可用于预测未来垃圾产生量、成分变化等趋势，为决策者提供科学依据，制定长期有效的垃圾分类策略。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数学在垃圾分类中的应用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垃圾分类中的计数问题</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各类垃圾数量统计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根据垃圾的性质和来源，将其分为可回收物、有害垃圾、湿垃圾和干垃圾等类别，并分别统计各类垃圾的数量。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垃圾成分分析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通过对垃圾进行成分分析，可以了解垃圾中各类物质的含量和比例，为垃圾分类和资源化利用提供依据。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垃圾总量统计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通过对某一区域或时间段内产生的垃圾总量进行统计，可以了解垃圾产生的规模和趋势。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各类垃圾的数量统计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通过对历史垃圾投放量数据的分析，可以掌握垃圾投放量的变化规律和趋势，为未来的预测提供参考。</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基于历史数据和影响因素分析，可以建立垃圾投放量的预测模型，对未来某一时间段内的垃圾投放量进行预测。</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根据预测模型和相关参数，可以计算出未来某一时间段内的垃圾投放量，为垃圾分类和资源化利用提供数据支持。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历史数据分析</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预测模型建立</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投放量计算</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垃圾投放量的预测与计算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计数方法在垃圾分类中的应用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概率统计方法在垃圾分类中可以用于评估分类效果、分析影响因素、预测未来趋势等。例如，可以利用概率统计方法对垃圾分类的准确率、覆盖率等指标进行评估。</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概率统计</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运用计数原理可以对垃圾分类过程中的各种情况进行计数，如各类垃圾的投放量、收集量、运输量等。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计数原理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通过排列组合的方法可以对垃圾分类中的多种可能性进行计数和分析，如不同垃圾的组合方式、不同分类方法的比较等。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排列组合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垃圾分类中的优化问题</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5906" b="5906"/>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通过数学建模，确定垃圾收集车辆的最优行驶路径，以最小化运输时间和成本。</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合理安排垃圾收集车辆的数量和类型，以满足不同区域的垃圾收集需求。</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根据实时交通信息和垃圾产生量，动态调整收集路线和车辆调度方案。</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路径规划</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车辆调度</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实时调整</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垃圾收集与运输路线的优化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设施选址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运用数学模型，综合考虑交通、环境、经济等因素，确定垃圾分类处理设施的最佳选址。</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设施规模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根据垃圾产生量、处理效率等参数，合理规划设施规模，以实现资源的最优配置。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设施协同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通过数学建模，实现不同垃圾分类处理设施之间的协同运作，提高整体处理效率。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垃圾分类处理设施的优化布局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https://d.book118.com/707160011142006035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2024-09-10T10:07:23.499</cp:lastPrinted>
  <dcterms:created xsi:type="dcterms:W3CDTF">2024-09-10T02:07:23Z</dcterms:created>
  <dcterms:modified xsi:type="dcterms:W3CDTF">2024-09-10T02:07:25Z</dcterms:modified>
</cp:coreProperties>
</file>