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1975-B429-4867-BF7C-CE84B58A5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D2FFA-A64F-497E-B172-58173FA8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9DC53-E5D2-47EF-916F-381BA8692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EC3BF-8C85-4D6B-8A94-D97D3717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A9804-0EA5-4045-8000-433411B5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59C40-F31C-48B5-AE82-22D281BD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456B9-FC8F-45C0-A2D7-3AEA7F80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8BB69-2E76-43D9-9DDD-2D9DC9E4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8E6F7-DB17-4F2C-9014-DC5B350E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A0EC1-84AA-489F-8E1E-9ED97F60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5BA4C-87F3-4E40-9853-79AB5448D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0015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正规操作要求与安全预防防控措施指南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正规操作要求概述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正规操作要求概述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确保企业的经营行为符合国家法律法规的要求，避免违法违规行为的发生。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遵循行业协会制定的相关标准和规范，提高企业的行业地位和声誉。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遵守企业内部规章制度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遵循企业内部的各项规章制度，确保企业的正常运转和员工的权益。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遵守规章制度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培训员工掌握标准流程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对员工进行培训，使其掌握标准操作流程，提高操作效率和安全性。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定期评估和优化流程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定期评估标准操作流程的适用性和有效性，及时进行优化和改进。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根据行业标准和最佳实践，制定标准操作流程，确保操作的规范性和安全性。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严格执行标准流程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定期维护和保养设备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按照设备维护保养计划，定期对设备进行检查、清洁、润滑等保养工作，确保设备的正常运行。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及时维修设备故障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发现设备故障后，及时联系专业人员进行维修，避免设备带病运转。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对设备进行档案管理，记录设备的购置、使用、维修等信息，方便对设备进行管理。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确保设备正常运行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定期对工作场所进行清洁，保持环境卫生和整洁。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定期清洁工作场所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对工作场所内的物品进行规范摆放，保持工作区域的整洁和有序。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规范物品摆放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制定卫生管理制度，明确清洁标准和责任人，确保工作场所的卫生安全。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建立卫生管理制度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保持工作场所整洁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对企业生产过程中可能发生的事故进行风险评估，确定事故发生的可能性及后果的严重性。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根据风险评估结果，制定相应的防范措施，如加强设备维护、改善作业环境等。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制定防范措施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定期对安全预防措施进行检查和更新，确保其始终能反映当前的安全要求和企业的实际情况。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防范事故风险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为员工提供安全培训，提高员工的安全意识和技能水平。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提供安全培训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为员工配备符合国家标准的劳动保护用品，如安全帽、手套、护目镜等。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配备劳动保护用品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制定应急预案，明确在事故发生时员工的逃生、自救和救援措施。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保障生产流程顺畅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通过有效的安全预防措施，确保生产流程的顺畅进行，避免因事故导致生产中断。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良好的安全状况有助于提高员工的工作积极性和生产效率。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降低企业运营成本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通过减少事故损失，降低企业的运营成本。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增强企业社会责任感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积极落实安全预防措施，展示企业对员工和社会的责任感。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吸引优秀人才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提供安全的工作环境能吸引更多优秀的人才加入企业。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提高企业声誉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良好的安全记录有助于提高企业在客户、供应商和投资者心中的声誉。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提升企业形象与信誉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识别并评估机械设备可能对人体造成的伤害，如切割、挤压、撞击等。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识别并评估化学品可能对人体造成的危害，如中毒、腐蚀、燃烧等。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识别并评估高处作业可能导致的坠落风险。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识别并评估可能发生的触电事故。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评估危险程度及影响范围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对危险源进行风险评估，确定其可能造成的伤害程度和影响范围。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根据评估结果，制定相应的防范措施和应急预案。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制定针对性防范措施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为机械伤害制定安全操作规程，使用防护装置和个体防护装备。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对化学危害采取隔离、通风、佩戴防护用品等措施。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对高处坠落采取安全网、安全带等防护措施。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对触电采取接地、断路、隔离等措施。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https://d.book118.com/707160015112006034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2024-09-08T12:42:28.175</cp:lastPrinted>
  <dcterms:created xsi:type="dcterms:W3CDTF">2024-09-08T04:42:28Z</dcterms:created>
  <dcterms:modified xsi:type="dcterms:W3CDTF">2024-09-08T04:42:30Z</dcterms:modified>
</cp:coreProperties>
</file>