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322AA-C473-431F-AE7A-C4DA51EE4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9FE46A-8B43-4E7E-B1C2-036A61BEB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90CBD1-4518-42C3-88B2-4FC216093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F6BBC8-70F5-4379-BCE0-17B31018D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5B9647-7AFB-4F26-ADE3-87E1138EE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74376F-65FA-425B-A587-616607D21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38ECBD-0DE9-48E1-B9E0-5201FA11C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55071F-E294-44B1-B746-6FA70454F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08438-B968-4633-864A-D33052B97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2185AE-A1A1-405B-AFC4-C1C9BC2CB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575E8-6EA4-4271-BED3-E41448339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716202114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双控安全知识培训教案\n## 1.双控安全管理制度及实施细则\n### 1.1双控安全管理制度的目的和意义\n### 1.2双控安全管理制度的实施细则\n### 1.3双控安全管理制度的管理和执行\n## 2.双控安全知识普及与培训\n### 2.1双控安全知识的基本概念\n### 2.2双控安全知识的普及方法\n### 2.3双控安全知识的培训计划与实施\n## 3.双控安全风险评估与应对\n### 3.1双控安全风险评估的目的和方法\n### 3.2双控安全风险应对的策略和措施\n### 3.3双控安全风险监控与预警机制\n## 4.双控安全事故的应急处理与救援\n### 4.1双控安全事故的应急处理流程\n### 4.2双控安全事故的救援措施与资源\n### 4.3双控安全事故的事后总结与改进\n## 5.双控安全文化建设与推广\n### 5.1双控安全文化建设的目的和意义\n### 5.2双控安全文化建设的实施策略与方法\n### 5.3双控安全文化的推广与传承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双控安全知识培训教案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5930728" y="1272759"/>
            <a:ext cx="330539" cy="480131"/>
          </a:xfrm>
        </p:spPr>
        <p:txBody>
          <a:bodyPr/>
          <a:lstStyle/>
          <a:p>
            <a:r>
              <a:rPr lang="en-US" smtClean="0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双控安全管理制度及实施细则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65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66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67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规范安全管理流程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保障员工生命安全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降低安全事故风险</a:t>
                </a:r>
                <a:endParaRPr/>
              </a:p>
            </p:txBody>
          </p:sp>
          <p:sp>
            <p:nvSpPr>
              <p:cNvPr id="16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提高安全管理水平</a:t>
                </a:r>
                <a:endParaRPr/>
              </a:p>
            </p:txBody>
          </p:sp>
        </p:grpSp>
        <p:grpSp>
          <p:nvGrpSpPr>
            <p:cNvPr id="170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7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提高生产效率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降低生产成本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增强企业竞争力</a:t>
                </a:r>
                <a:endParaRPr/>
              </a:p>
            </p:txBody>
          </p:sp>
          <p:sp>
            <p:nvSpPr>
              <p:cNvPr id="172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促进企业可持续发展</a:t>
                </a:r>
                <a:endParaRPr/>
              </a:p>
            </p:txBody>
          </p:sp>
          <p:sp>
            <p:nvSpPr>
              <p:cNvPr id="173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4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175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遵守国家法律法规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提高员工满意度</a:t>
                </a:r>
                <a:endParaRPr/>
              </a:p>
            </p:txBody>
          </p:sp>
          <p:sp>
            <p:nvSpPr>
              <p:cNvPr id="176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社会责任</a:t>
                </a:r>
                <a:endParaRPr/>
              </a:p>
            </p:txBody>
          </p:sp>
          <p:sp>
            <p:nvSpPr>
              <p:cNvPr id="177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双控安全管理制度的目的和意义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0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1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2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8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明确管理职责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建立安全管理体系</a:t>
                </a:r>
                <a:endParaRPr/>
              </a:p>
            </p:txBody>
          </p:sp>
          <p:sp>
            <p:nvSpPr>
              <p:cNvPr id="18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双控安全管理制度的制定</a:t>
                </a:r>
                <a:endParaRPr/>
              </a:p>
            </p:txBody>
          </p:sp>
        </p:grpSp>
        <p:grpSp>
          <p:nvGrpSpPr>
            <p:cNvPr id="185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培训员工掌握双控安全知识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定期开展安全风险评估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落实安全应对措施</a:t>
                </a:r>
                <a:endParaRPr/>
              </a:p>
            </p:txBody>
          </p:sp>
          <p:sp>
            <p:nvSpPr>
              <p:cNvPr id="18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双控安全管理制度的实施</a:t>
                </a:r>
                <a:endParaRPr/>
              </a:p>
            </p:txBody>
          </p:sp>
        </p:grpSp>
        <p:grpSp>
          <p:nvGrpSpPr>
            <p:cNvPr id="188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建立监督机制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定期检查与考核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奖惩制度</a:t>
                </a:r>
                <a:endParaRPr/>
              </a:p>
            </p:txBody>
          </p:sp>
          <p:sp>
            <p:nvSpPr>
              <p:cNvPr id="19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双控安全管理制度的监督与考核</a:t>
                </a:r>
                <a:endParaRPr/>
              </a:p>
            </p:txBody>
          </p:sp>
        </p:grpSp>
      </p:grpSp>
      <p:pic>
        <p:nvPicPr>
          <p:cNvPr id="191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2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3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4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双控安全管理制度的实施细则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7" name="组合 19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98" name="组合 197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双控安全管理制度的日常管理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建立健全安全管理档案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定期组织安全会议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开展安全宣传活动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3" name="组合 202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双控安全管理制度的执行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严格执行安全管理制度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加强对安全隐患的排查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落实安全防范措施</a:t>
                </a:r>
                <a:endParaRPr/>
              </a:p>
            </p:txBody>
          </p:sp>
          <p:pic>
            <p:nvPicPr>
              <p:cNvPr id="20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8" name="组合 207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0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双控安全管理制度的改进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根据实际情况调整管理制度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持续优化安全管理流程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提高安全管理水平</a:t>
                </a:r>
                <a:endParaRPr/>
              </a:p>
            </p:txBody>
          </p:sp>
          <p:pic>
            <p:nvPicPr>
              <p:cNvPr id="21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双控安全管理制度的管理和执行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双控安全知识普及与培训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1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2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双控安全知识</a:t>
                </a:r>
                <a:endParaRPr/>
              </a:p>
            </p:txBody>
          </p:sp>
          <p:sp>
            <p:nvSpPr>
              <p:cNvPr id="22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实施方法</a:t>
                </a:r>
                <a:endParaRPr/>
              </a:p>
            </p:txBody>
          </p:sp>
        </p:grpSp>
        <p:grpSp>
          <p:nvGrpSpPr>
            <p:cNvPr id="22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2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双控安全管理体系</a:t>
                </a:r>
                <a:endParaRPr/>
              </a:p>
            </p:txBody>
          </p:sp>
          <p:sp>
            <p:nvSpPr>
              <p:cNvPr id="22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运行原则</a:t>
                </a:r>
                <a:endParaRPr/>
              </a:p>
            </p:txBody>
          </p:sp>
        </p:grpSp>
        <p:grpSp>
          <p:nvGrpSpPr>
            <p:cNvPr id="22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2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双控安全管理制度</a:t>
                </a:r>
                <a:endParaRPr/>
              </a:p>
            </p:txBody>
          </p:sp>
          <p:sp>
            <p:nvSpPr>
              <p:cNvPr id="22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监督与考核</a:t>
                </a:r>
                <a:endParaRPr/>
              </a:p>
            </p:txBody>
          </p: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双控安全知识的基本概念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32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33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34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培训讲座</a:t>
                </a:r>
                <a:endParaRPr/>
              </a:p>
            </p:txBody>
          </p:sp>
          <p:sp>
            <p:nvSpPr>
              <p:cNvPr id="23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定期组织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邀请专家授课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实际操作演示</a:t>
                </a:r>
                <a:endParaRPr/>
              </a:p>
            </p:txBody>
          </p:sp>
        </p:grpSp>
        <p:grpSp>
          <p:nvGrpSpPr>
            <p:cNvPr id="237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38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安全宣传</a:t>
                </a:r>
                <a:endParaRPr/>
              </a:p>
            </p:txBody>
          </p:sp>
          <p:sp>
            <p:nvSpPr>
              <p:cNvPr id="24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制作宣传材料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利用网络平台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开展安全活动</a:t>
                </a:r>
                <a:endParaRPr/>
              </a:p>
            </p:txBody>
          </p:sp>
        </p:grpSp>
        <p:grpSp>
          <p:nvGrpSpPr>
            <p:cNvPr id="241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42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交流学习</a:t>
                </a:r>
                <a:endParaRPr/>
              </a:p>
            </p:txBody>
          </p:sp>
          <p:sp>
            <p:nvSpPr>
              <p:cNvPr id="24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组织内部交流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参加行业会议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学习先进经验</a:t>
                </a:r>
                <a:endParaRPr/>
              </a:p>
            </p:txBody>
          </p:sp>
        </p:grpSp>
      </p:grpSp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双控安全知识的普及方法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双控安全知识的培训计划与实施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8" name="组合 24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9" name="组合 248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培训计划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制定培训目标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确定培训内容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安排培训时间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4" name="组合 253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5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安排培训师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准备培训资料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确保培训效果</a:t>
                </a:r>
                <a:endParaRPr/>
              </a:p>
            </p:txBody>
          </p:sp>
          <p:pic>
            <p:nvPicPr>
              <p:cNvPr id="2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9" name="组合 258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6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培训满意度调查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培训成果总结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培训改进意见</a:t>
                </a:r>
                <a:endParaRPr/>
              </a:p>
            </p:txBody>
          </p:sp>
          <p:pic>
            <p:nvPicPr>
              <p:cNvPr id="26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双控安全风险评估与应对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双控安全风险评估的目的和方法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组合 1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组合 11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目的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制定防范措施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降低事故风险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组合 16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风险识别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风险评价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https://d.book118.com/707162021144006045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双控安全知识培训教案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2024-09-20T16:14:10.451</cp:lastPrinted>
  <dcterms:created xsi:type="dcterms:W3CDTF">2024-09-20T08:14:10Z</dcterms:created>
  <dcterms:modified xsi:type="dcterms:W3CDTF">2024-09-20T08:14:12Z</dcterms:modified>
</cp:coreProperties>
</file>