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DA0756-B8CA-465E-96A8-682F62FFE90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542B-B04C-4CA1-9D2A-100F64C9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5A5D2-BB54-4ADE-9FCC-04A1051D1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5C46A-FB38-4BA5-A826-AABCF93A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1DCF2-A9AE-4B52-8F16-3584F9DE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83A72-423F-4C1C-8C9F-3B45CED6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A74B7-2E3C-4CB2-9083-6D93ABE8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E57FA-CE55-454B-8380-D88F89F9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64490-5EDB-41BB-9EED-F26439742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8F235-A49A-45F1-814F-2C13270C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10270-1E87-4BFE-85B1-2F9C33BD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74A89-1C44-49DC-B244-33520C3E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F316FD-1BBE-40EF-8882-5072FC7DD2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3C7ECD-C713-496D-97D8-C41F953422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21360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2017</a:t>
            </a: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年护理查房肝癌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2017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年护理查房肝癌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护理干预策略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肝癌病人的并发症管理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肝癌的疼痛管理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肝癌病人的营养支持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2017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年护理查房肝癌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介绍肝癌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肝癌是全球发病率最高的肿瘤之一，也是最常见的癌症之一。肝癌主要分为原发性肝癌和转移性肝癌。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继续学习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以上是关于肝癌的基本信息，了解肝癌对于护理查房十分重要，对于护理工作者而言，不断学习更新的知识，提高诊断水平和护理质量是必不可少的。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护理干预策略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护理对于肝癌患者至关重要。在术前准备阶段，需要确保患者身体状况良好，手术成功率高。术后康复护理包括伤口护理、饮食调理等方面。同时，需要密切观察并发症的发生，及时采取必要措施。鼓励患者进行心理疏导，帮助其积极面对治疗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放疗护理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1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7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18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19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2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了解放疗原理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放疗的作用机制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治疗的适应症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监测患者皮肤反应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观察皮肤变化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及时处理皮肤损伤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管理放疗后疼痛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评估疼痛程度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选择合适止痛措施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在肝癌患者的治疗中起着关键作用。通过早期干预、术后护理、化疗护理以及放疗护理，可以有效提高患者的生存率和生活质量。护理人员需要全面了解各种治疗方式的特点，积极配合医疗团队，为患者提供全方位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5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肝癌病人的并发症管理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肝功能衰竭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肝功能衰竭是肝癌患者常见的并发症之一，患者血氨水平的监测至关重要。同时，促进氮代谢和有效管理患者黄疸可以帮助提高治疗效果。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https://d.book118.com/707162136032006054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2017年护理查房肝癌</vt:lpstr>
      <vt:lpstr>目录</vt:lpstr>
      <vt:lpstr>第1章 2017年护理查房肝癌</vt:lpstr>
      <vt:lpstr> </vt:lpstr>
      <vt:lpstr>继续学习</vt:lpstr>
      <vt:lpstr>第2章 护理干预策略</vt:lpstr>
      <vt:lpstr> </vt:lpstr>
      <vt:lpstr>放疗护理</vt:lpstr>
      <vt:lpstr>总结</vt:lpstr>
      <vt:lpstr>第3章 肝癌病人的并发症管理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2024-09-28T09:36:57.790</cp:lastPrinted>
  <dcterms:created xsi:type="dcterms:W3CDTF">2024-09-28T01:36:57Z</dcterms:created>
  <dcterms:modified xsi:type="dcterms:W3CDTF">2024-09-28T01:36:59Z</dcterms:modified>
</cp:coreProperties>
</file>