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F49F1-AADC-4DC2-A011-D46F1A3B8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6222D-33D6-47C6-9578-971F778A8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ACFFD-C626-4ABC-85F6-A3DD89DB8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FE9AF-9B33-446E-B2A1-E54A94B56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316B9-0F3A-4562-A054-913DDC444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96A8E7-C0C6-4B90-A697-26E3FF065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FECD5-A4E1-4A6F-8D90-1C6DE2CB1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1B9B7-DF75-480D-9D6B-CF0CD3BA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88604-042F-408C-99AB-52912F0A3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B61EF-7DEC-4430-8305-CF15D803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91949-5241-4EE5-949D-DDE77BCBB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63034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预防沉迷网络和游戏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网络和游戏的成瘾性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如何预防沉迷网络和游戏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针对青少年的特别提示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94" b="82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随着科技的发展，网络和游戏成为人们日常生活中不可或缺的一部分。然而，过度沉迷于网络和游戏也对人们的身心健康产生负面影响。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沉迷网络和游戏会导致人们忽视现实生活，影响工作和学习，甚至引发心理问题，如焦虑、抑郁等。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51" r="200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通过预防措施，可以降低因沉迷网络和游戏而产生的负面影响，提高人们的心理健康水平，促进社会的和谐发展。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预防沉迷网络和游戏的目的是帮助人们建立健康、平衡的生活方式，减少对虚拟世界的过度依赖。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网络和游戏的成瘾性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" r="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沉迷网络和游戏会对个体的身心健康、学业和人际关系造成负面影响。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沉迷网络和游戏是指个体过度依赖网络和游戏，导致生活、学习和工作受到严重影响。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网络和游戏成瘾常常伴随着对其他事物失去兴趣、失去时间控制、无法自拔等症状。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什么是网络和游戏成瘾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93" r="1489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成瘾的危害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沉迷网络和游戏会导致个体无法集中精力学习和工作，成绩下滑，工作效率降低。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过度依赖网络和游戏可能导致个体缺乏现实生活中的社交互动，影响人际关系。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长期沉迷网络和游戏可能导致焦虑、抑郁等心理问题，影响个体的心理健康。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长时间坐在电脑前可能导致肥胖、近视等身体健康问题。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影响学习和工作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心理问题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身体健康问题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37" r="231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一些人可能因为现实生活中的压力和烦恼，选择沉迷于虚拟的网络和游戏中以寻求逃避。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逃避现实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网络和游戏提供了一个社交平台，一些人可能因为缺乏现实生活中的社交互动，而过度依赖网络和游戏中的社交功能。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网络和游戏中的奖励和成就机制可能使个体产生依赖，寻求更多的奖励和成就感。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一些人可能因为缺乏自我控制能力，无法适度控制网络和游戏的使用时间。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缺乏自律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成瘾的原因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如何预防沉迷网络和游戏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https://d.book118.com/707163034050006044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2024-09-18T15:44:35.594</cp:lastPrinted>
  <dcterms:created xsi:type="dcterms:W3CDTF">2024-09-18T07:44:35Z</dcterms:created>
  <dcterms:modified xsi:type="dcterms:W3CDTF">2024-09-18T07:44:37Z</dcterms:modified>
</cp:coreProperties>
</file>