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5DC833-ABC4-4772-88F0-CD37689558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716C39-80DA-4646-B51E-9DEC65869D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9F626B-6C10-48CE-837B-B5E6EB8EB0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A04588-E2A7-4465-816F-F5611D66C4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D5F5EA7-0D7B-4C23-8F8D-82B0741ECC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B2BBA77-77D6-480D-BC7C-402E01F7FE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EB75ADC-4611-4DDF-877B-DC2E7DE0E1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B02697-8C76-4BDB-900B-36A771B170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0E2DE1-1020-4271-B6A1-B60C6044AA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F0BC63-E443-45AC-9211-237026E8EE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4ECE4D-A488-46AF-A7A4-3BE256D1F3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7164131015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健康大作战——食品安全进校园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食品安全现状与挑战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校园食品安全法规与标准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校园食品安全管理体系建设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学生营养与健康饮食教育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校园食品安全监督检查与评估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家长参与和社会共治策略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食品安全现状与挑战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近年来，食品安全问题屡屡曝光，如农药残留、添加剂超标、过期食品等，给人们的身体健康带来严重威胁。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8583" r="858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食品安全事件频发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政府和社会各界对食品安全的重视程度不断提高，相关法规和标准也在不断完善，以保障公众的饮食安全。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法规标准不断完善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0500" r="10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媒体和消费者对食品安全的关注度不断提高，社会监督力量得到加强，推动了食品安全问题的解决。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社会监督力量加强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当前食品安全形势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2" r="25062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学生群体特殊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学生是国家的未来和希望，他们的身体健康直接关系到国家的未来发展。校园食品安全问题不仅影响学生的身体健康，还可能引发社会不稳定因素。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集体用餐风险高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学校食堂等集体用餐场所存在较高的食品安全风险，一旦发生食品安全事故，涉及人数多、影响范围广，后果严重。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教育引导作用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学校作为教育场所，不仅承担着传授知识的责任，还应该注重培养学生的健康意识和食品安全意识。通过加强校园食品安全管理，可以起到良好的教育引导作用。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校园食品安全重要性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0818" b="1081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面临的挑战与问题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供应链复杂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学校食堂等集体用餐场所的食品供应链相对复杂，涉及多个环节和供应商，管理难度较大。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监管力量不足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目前，校园食品安全的监管力量相对薄弱，缺乏专业的监管人员和有效的监管手段。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学生自我保护意识不强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部分学生缺乏食品安全知识和自我保护意识，容易受到不安全食品的侵害。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校园食品安全法规与标准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667" r="14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《中华人民共和国产品质量法》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涉及食品质量监管，要求食品必须符合国家标准或行业标准，保证产品质量安全。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《中华人民共和国食品安全法》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规定了食品生产和加工、食品销售和餐饮服务等环节的法律责任，保障公众身体健康和生命安全。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《学校食品安全与营养健康管理规定》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专门针对学校食品安全制定的法规，明确了学校食品安全管理责任和制度，保障师生饮食安全。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国家相关法律法规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《餐饮服务食品安全操作规范》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规定了餐饮服务提供者应当遵守的食品安全操作规范，包括食品采购、加工、储存、配送等方面的要求。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《学校食堂与学生集体用餐卫生管理规定》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对学校食堂和学生集体用餐的卫生管理提出具体要求，保障学生饮食卫生安全。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《预包装食品标签通则》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规定了预包装食品标签上应标注的内容，帮助消费者了解食品成分、生产日期、保质期等信息。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校园食品安全标准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学校自查自纠机制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学校建立食品安全自查自纠机制，定期对食堂和食品供应商进行检查和评估，及时发现问题并整改。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监管力度不断加强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各级政府和有关部门加强对学校食品安全的监管力度，定期开展食品安全检查，确保法规和标准得到有效执行。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社会监督与参与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鼓励家长、学生和社会公众积极参与学校食品安全的监督和管理，共同维护校园食品安全。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9125" r="912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法规与标准实施情况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校园食品安全管理体系建设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625" r="1462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负责制定校园食品安全政策，监督食品安全工作实施。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设立食品安全管理领导小组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负责食品安全日常检查、记录和报告工作。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配备专职食品安全管理员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确保食品安全管理责任到人，形成有效的食品安全监管网络。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明确各部门职责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管理机构设置及职责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建立食品采购索证索票和进货查验制度，确保食品来源可追溯。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严格食品采购管理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000" r="14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规范食品储存管理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加强食品加工管理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1750" r="11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设立专门的食品储存场所，分类存放，避免交叉污染。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确保食品加工场所卫生整洁，加工过程符合食品安全标准。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食品采购、储存与加工管理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720" r="2572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确保餐饮服务单位具备从事食品经营的法定资质。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严格执行餐饮服务许可制度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定期对餐饮服务单位进行卫生检查，确保卫生状况良好。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加强餐饮服务单位卫生监管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对违反食品安全规定的餐饮服务单位进行记录和公示，加强社会监督。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建立餐饮服务单位信用档案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提高餐饮服务从业人员的食品安全意识和操作技能水平。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推广食品安全知识和技能培训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餐饮服务单位卫生管理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学生营养与健康饮食教育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https://d.book118.com/707164131015006035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2024-09-09T08:34:20.568</cp:lastPrinted>
  <dcterms:created xsi:type="dcterms:W3CDTF">2024-09-09T00:34:20Z</dcterms:created>
  <dcterms:modified xsi:type="dcterms:W3CDTF">2024-09-09T00:34:22Z</dcterms:modified>
</cp:coreProperties>
</file>