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8F795D-5B25-4B1C-9DB4-60EB5D84D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C76DE-C198-4A99-9AE3-CEADDAD53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088DF-61CC-4800-8A58-512B1F229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136F44-BA36-43CD-BED6-3487D5FDC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4D75CF-2F06-4178-84E6-510BC2279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6D688D-6167-42BF-9C1D-3434C4DE1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A9EDCA-9365-4BF8-9105-301746CC1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67CDBE-9529-4CFD-8E04-59A57D989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F07412-48D1-4F85-8832-1562FB882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2FD34-D1A4-446E-8ADF-15BF3F6DD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708DDE-E2B6-4CB7-9DE3-3E9906CC6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65045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静电防护在木材加工中的应用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静电现象及危害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木材加工过程中静电防护措施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静电消除技术与设备应用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案例分析：成功实施静电防护方案企业实例分享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总结与展望：提高木材加工行业静电防护意识和能力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静电现象及危害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木材在加工过程中，由于不同材料之间的摩擦，如切削、砂光等，会产生静电。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摩擦起电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感应起电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传导起电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当木材靠近带电物体时，会在木材表面感应出相反的电荷，从而产生静电。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带电物体与木材接触时，电荷会传导到木材上，使木材带电。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静电产生原理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静电会使木材表面吸附尘埃、木屑等杂质，影响产品质量和外观。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吸附尘埃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静电放电产生的火花可能引燃可燃性气体或粉尘，引发火灾或爆炸。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引起火灾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静电放电会对电子设备造成干扰或损坏，影响设备正常运行。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静电对木材加工影响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危害程度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静电对木材加工的危害程度因具体情况而异，但一旦发生火灾或设备故障，后果往往非常严重。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某木材加工厂因静电引发火灾，导致整个车间被烧毁，造成重大经济损失和人员伤亡。经调查发现，该厂未采取有效的静电防护措施，导致静电积聚并引发火灾。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危害程度与实例分析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木材加工过程中静电防护措施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37" r="324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所有木材加工设备均应可靠接地，确保静电能够及时导入大地，避免电荷积累引发放电现象。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设备接地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安装漏电保护器，实时监测设备漏电情况，一旦检测到漏电立即切断电源，保障操作人员安全。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漏电保护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设备接地与漏电保护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24" b="289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操作人员防静电装备要求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防静电工作服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操作人员需穿着防静电工作服，减少静电产生和积累。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防静电鞋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穿着防静电鞋，将人体静电导入大地，避免静电放电对木材加工过程造成干扰。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防静电手套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使用防静电手套进行操作，防止手部静电对木材产生影响。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保持木材加工环境湿度在适宜范围内，减少空气干燥引发的静电产生。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湿度控制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定期通风换气，降低空气中尘埃等杂质的含量，减少静电放电的可能性。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通风换气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安装温湿度监测设备，实时监测环境温湿度变化，确保环境符合防静电要求。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温湿度监测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环境湿度控制及通风换气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静电消除技术与设备应用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https://d.book118.com/707165045016006035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2024-09-09T09:23:22.011</cp:lastPrinted>
  <dcterms:created xsi:type="dcterms:W3CDTF">2024-09-09T01:23:22Z</dcterms:created>
  <dcterms:modified xsi:type="dcterms:W3CDTF">2024-09-09T01:23:24Z</dcterms:modified>
</cp:coreProperties>
</file>