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1648B6D-77EC-432C-985D-1652F1D8A6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AE996A-5DB6-4920-9D86-397BF8B1DB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B5FCD6-E576-4D8B-9930-9BD895E79D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32D4E14-F0D0-4BA6-B698-4CEB3647AA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B1E5B8-480F-4160-9BFA-080AE97A22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200EA7-E418-4E37-A431-8401DC9897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10E1EE5-9C0F-4051-8A6B-5ACAC644C8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A8D64F-D772-4391-8E4D-A7BCAB4802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D3C105-A80E-4133-9408-29865F1C32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8B6A00-012D-4158-A708-A452F2AA01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2DE9F0-067C-4E59-99DF-512F39614C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7165051011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solidFill>
                <a:latin typeface="Microsoft Yahei"/>
                <a:ea typeface="Microsoft Yahei"/>
                <a:cs typeface="Microsoft Yahei"/>
              </a:rPr>
              <a:t>组织心理健康讲座</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
        <p:nvSpPr>
          <p:cNvPr id="7" name="TextBox 7"/>
          <p:cNvSpPr txBox="1"/>
          <p:nvPr/>
        </p:nvSpPr>
        <p:spPr>
          <a:xfrm>
            <a:off x="3399708"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00">
                <a:solidFill>
                  <a:srgbClr val="FFFFFF"/>
                </a:solidFill>
                <a:latin typeface="Microsoft Yahei"/>
                <a:ea typeface="Microsoft Yahei"/>
                <a:cs typeface="Microsoft Yahei"/>
              </a:rPr>
              <a:t>汇报人：XXX</a:t>
            </a:r>
          </a:p>
        </p:txBody>
      </p:sp>
      <p:sp>
        <p:nvSpPr>
          <p:cNvPr id="8" name="TextBox 8"/>
          <p:cNvSpPr txBox="1"/>
          <p:nvPr/>
        </p:nvSpPr>
        <p:spPr>
          <a:xfrm>
            <a:off x="6155002" y="4301515"/>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rgbClr val="FFFFFF"/>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a:noFill/>
        </p:spPr>
        <p:txBody>
          <a:bodyPr vert="horz" wrap="non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引言</a:t>
            </a:r>
          </a:p>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组织心理健康的概念</a:t>
            </a:r>
          </a:p>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组织心理健康的挑战与问题</a:t>
            </a:r>
          </a:p>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促进组织心理健康的策略与措施</a:t>
            </a:r>
          </a:p>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组织心理健康的实践案例</a:t>
            </a:r>
          </a:p>
          <a:p>
            <a:pPr marL="203200" lvl="0" indent="-203200">
              <a:lnSpc>
                <a:spcPct val="150000"/>
              </a:lnSpc>
              <a:buFont typeface="Arial"/>
              <a:buChar char="•"/>
            </a:pPr>
            <a:r>
              <a:rPr lang="en-US" sz="2700" b="1">
                <a:solidFill>
                  <a:srgbClr val="FFFFFF"/>
                </a:solidFill>
                <a:highlight>
                  <a:srgbClr val="A47575">
                    <a:alpha val="0"/>
                  </a:srgbClr>
                </a:highlight>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solidFill>
                <a:latin typeface="Microsoft Yahei"/>
                <a:ea typeface="Microsoft Yahei"/>
                <a:cs typeface="Microsoft Yahei"/>
              </a:rPr>
              <a:t>引言</a:t>
            </a:r>
          </a:p>
        </p:txBody>
      </p:sp>
      <p:sp>
        <p:nvSpPr>
          <p:cNvPr id="4" name="TextBox 4"/>
          <p:cNvSpPr txBox="1"/>
          <p:nvPr/>
        </p:nvSpPr>
        <p:spPr>
          <a:xfrm>
            <a:off x="1290034" y="2474335"/>
            <a:ext cx="3067716" cy="1714909"/>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5273" r="3527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介绍讲座的主题，包括常见的心理健康问题、应对策略和资源等。</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心理健康讲座主题</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阐述主题与听众的关联，强调心理健康对个人和组织的重要性。</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主题与听众的关联</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758" r="675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1501" r="11501"/>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6530" r="6530"/>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组织心理健康的重要性</a:t>
            </a:r>
          </a:p>
        </p:txBody>
      </p:sp>
      <p:sp>
        <p:nvSpPr>
          <p:cNvPr id="35" name="TextBox 35"/>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心理健康的员工更容易感到快乐和满足，从而提高工作积极性和效率。</a:t>
            </a:r>
          </a:p>
        </p:txBody>
      </p:sp>
      <p:sp>
        <p:nvSpPr>
          <p:cNvPr id="36" name="TextBox 3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通过讲座提供应对压力和焦虑的方法，帮助员工更好地应对工作和生活中的挑战。</a:t>
            </a:r>
          </a:p>
        </p:txBody>
      </p:sp>
      <p:sp>
        <p:nvSpPr>
          <p:cNvPr id="37" name="TextBox 37"/>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良好的心理健康有助于增强团队凝聚力，提高团队协作和沟通效果。</a:t>
            </a:r>
          </a:p>
        </p:txBody>
      </p:sp>
      <p:sp>
        <p:nvSpPr>
          <p:cNvPr id="38" name="TextBox 38"/>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关注员工心理健康有助于提高员工满意度和忠诚度，降低员工离职率。</a:t>
            </a:r>
          </a:p>
        </p:txBody>
      </p:sp>
      <p:sp>
        <p:nvSpPr>
          <p:cNvPr id="39" name="TextBox 39"/>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提高员工幸福感</a:t>
            </a:r>
          </a:p>
        </p:txBody>
      </p:sp>
      <p:sp>
        <p:nvSpPr>
          <p:cNvPr id="40" name="TextBox 40"/>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减少压力和焦虑</a:t>
            </a:r>
          </a:p>
        </p:txBody>
      </p:sp>
      <p:sp>
        <p:nvSpPr>
          <p:cNvPr id="41" name="TextBox 41"/>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促进团队合作</a:t>
            </a:r>
          </a:p>
        </p:txBody>
      </p:sp>
      <p:sp>
        <p:nvSpPr>
          <p:cNvPr id="42" name="TextBox 42"/>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降低员工离职率</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solidFill>
                <a:latin typeface="Microsoft Yahei"/>
                <a:ea typeface="Microsoft Yahei"/>
                <a:cs typeface="Microsoft Yahei"/>
              </a:rPr>
              <a:t>组织心理健康的概念</a:t>
            </a:r>
          </a:p>
        </p:txBody>
      </p:sp>
      <p:sp>
        <p:nvSpPr>
          <p:cNvPr id="4" name="TextBox 4"/>
          <p:cNvSpPr txBox="1"/>
          <p:nvPr/>
        </p:nvSpPr>
        <p:spPr>
          <a:xfrm>
            <a:off x="1290034" y="2474335"/>
            <a:ext cx="3067716" cy="1714909"/>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组织心理健康是指组织内部的群体和个体在心理、情感和行为上呈现出的积极、和谐、高效的状态，能够促进组织目标的实现和可持续发展。</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包括良好的团队协作、高效沟通、积极应对压力、创新思维、工作满意度和员工幸福感等。</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特点</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3708" b="370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个人心理健康关注个体心理状态和健康问题，而组织心理健康更关注整个组织的心理状态和健康问题，以及个体与组织之间的关系。</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关注点不同</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个人心理健康的目标是促进个体身心健康，而组织心理健康的目标是提高组织绩效和可持续发展，同时关注员工身心健康。</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目标不同</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组织心理健康与个人心理健康的区别</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0010" r="1001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提高企业绩效</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增强企业凝聚力</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降低员工离职率</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提升员工幸福感</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组织心理健康对企业和员工的影响</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组织心理健康有助于提高员工的工作效率、工作满意度和组织承诺，从而提高企业整体绩效。</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组织心理健康有助于提高员工的工作满意度和忠诚度，从而降低员工离职率，减少人才流失。</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良好的组织心理健康能够增强员工之间的信任和凝聚力，形成良好的企业文化和氛围。</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良好的组织心理健康能够改善员工的工作压力、焦虑和抑郁等心理问题，提升员工幸福感和生活质量。</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solidFill>
                <a:latin typeface="Microsoft Yahei"/>
                <a:ea typeface="Microsoft Yahei"/>
                <a:cs typeface="Microsoft Yahei"/>
              </a:rPr>
              <a:t>组织心理健康的挑战与问题</a:t>
            </a:r>
          </a:p>
        </p:txBody>
      </p:sp>
      <p:sp>
        <p:nvSpPr>
          <p:cNvPr id="4" name="TextBox 4"/>
          <p:cNvSpPr txBox="1"/>
          <p:nvPr/>
        </p:nvSpPr>
        <p:spPr>
          <a:xfrm>
            <a:off x="1290034" y="2474335"/>
            <a:ext cx="3067716" cy="1714909"/>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cxnSp>
        <p:nvCxnSpPr>
          <p:cNvPr id="5" name="Connector 5"/>
          <p:cNvCxnSpPr/>
          <p:nvPr/>
        </p:nvCxnSpPr>
        <p:spPr>
          <a:xfrm>
            <a:off x="1310956" y="2387805"/>
            <a:ext cx="9520123" cy="0"/>
          </a:xfrm>
          <a:prstGeom prst="line">
            <a:avLst/>
          </a:prstGeom>
          <a:ln w="19050">
            <a:solidFill>
              <a:srgbClr val="FFFFFF">
                <a:alpha val="100000"/>
              </a:srgbClr>
            </a:solidFill>
            <a:prstDash val="solid"/>
          </a:ln>
        </p:spPr>
      </p:cxnSp>
      <p:cxnSp>
        <p:nvCxnSpPr>
          <p:cNvPr id="6" name="Connector 6"/>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工作压力是组织中常见的心理健康问题之一，可能导致员工出现焦虑、抑郁等负面情绪。</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随着工作节奏加快和竞争加剧，员工往往面临来自工作量、时间节点、工作质量等方面的压力，长期处于高压状态下可能导致心理问题，影响工作效率和员工的生活质量。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工作压力与心理健康问题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工作场所冲突可能导致紧张氛围和不良情绪，对员工的心理健康产生负面影响。</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工作场所冲突可能源于人际关系、职责划分、资源分配等方面的问题，冲突不仅会导致团队氛围紧张，还可能引发员工之间的心理对抗和敌意，进而影响工作效果和团队合作。</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工作场所冲突与心理健康问题</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难以平衡工作与生活是现代职场普遍存在的问题，长期失衡可能导致心理健康问题。</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长时间的工作和高强度的工作压力往往使员工难以抽出时间关注家庭、休闲和个人兴趣，这种失衡可能导致员工出现疲劳、焦虑、抑郁等心理问题，影响个人和家庭的生活质量。</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工作生活平衡与心理健康问题</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https://d.book118.com/707165051011006044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2024-09-18T03:50:20.726</cp:lastPrinted>
  <dcterms:created xsi:type="dcterms:W3CDTF">2024-09-17T19:50:20Z</dcterms:created>
  <dcterms:modified xsi:type="dcterms:W3CDTF">2024-09-17T19:50:22Z</dcterms:modified>
</cp:coreProperties>
</file>