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CC5280-163D-4B53-A55F-16971EA557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E83E07-E6E8-4A05-B90D-446E1D04C5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2E0B4C-1723-4B64-801C-1B773B0BF5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BA6A6F-41FE-4F32-A8A3-293CD16E3B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E29A9D8-2869-4858-9A07-9FBEC9381D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7E8193B-EA0B-4DEC-9908-C987F8DF8B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8E19B5D-3BD4-4B77-B986-9F703C1AF6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329EFC-7550-4B44-ADB5-49562A2F61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C8DFA7-A7C4-45C4-A0D7-FF7926080F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4C545E-66BD-4045-B3EB-9078558A84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2048BB-264C-460E-A716-C4B4BAC4DB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7165053154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高职人才培养体系程建设与实训室建设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9687" y="5731877"/>
            <a:ext cx="24479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31743" y="5731877"/>
            <a:ext cx="6934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高职人才培养体系概述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程建设与实训室建设的重要性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程建设与实训室建设的现状与问题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程建设与实训室建设的策略与方法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程建设与实训室建设的实践案例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程建设与实训室建设的未来展望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高职人才培养体系概述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推动职业教育与普通教育相互融通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高职教育在职业教育体系中发挥引领作用，推动职业教育与普通教育相互融通，构建人才培养立交桥。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培养高素质技术技能人才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高职教育致力于培养具备高尚职业道德、扎实专业知识、熟练职业技能和良好创新能力的高素质技术技能人才。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服务区域经济社会发展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高职教育紧密围绕区域经济社会发展需求，为地方产业转型升级和经济发展提供有力的人才支撑。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高职教育的定位与目标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4515" b="451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79" b="257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高职人才培养的特点与优势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强调实践性和应用性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高职教育注重实践教学和技能训练，强调学生的实践能力和应用能力培养。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校企合作、产教融合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高职教育通过校企合作、产教融合等方式，实现教育资源和企业资源的优化配置，提高人才培养质量和效率。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学历教育与职业培训并重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高职教育既提供学历教育，也开展职业培训，满足学生多样化的学习和发展需求。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包括公共基础课、专业基础课、专业课和实践教学等环节，旨在培养学生全面的知识、能力和素质。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课程体系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包括实验、实训、实习、课程设计、毕业设计等实践教学环节，旨在提高学生的实践能力和创新能力。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实践教学体系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0917" r="2091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包括思想政治教育、人文素质教育、职业素养教育等方面，旨在培养学生的综合素质和职业素养。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素质教育体系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高职人才培养体系的构成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程建设与实训室建设的重要性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程建设通过系统化、模块化的课程设计，帮助学生构建完整的专业知识体系，为未来的职业发展奠定坚实基础。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构建完整的知识体系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程建设强调理论与实践的紧密结合，通过案例分析、项目实践等方式，让学生在实践中掌握理论知识，提高解决问题的能力。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理论与实践相结合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程建设注重培养学生的综合能力，如创新思维、团队协作、沟通能力等，以适应不断变化的市场需求。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培养学生的综合能力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417" r="1641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程建设在高职人才培养中的作用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实训室建设通过模拟真实的工作场景，为学生提供实践操作的平台，让学生在接近实际的工作环境中进行学习和实践。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提供真实的实践环境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实训室建设针对专业技能训练进行精细化设计，通过反复练习和模拟操作，帮助学生熟练掌握专业技能，提高就业竞争力。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强化技能训练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实训室建设有利于学校与企业、行业的紧密合作，推动产学研一体化发展，促进人才培养与市场需求的有效对接。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促进产学研合作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实训室建设在高职人才培养中的意义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相互补充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程建设与实训室建设在高职人才培养中相互补充，前者提供系统的理论知识体系，后者提供实践操作的平台，共同构成完整的人才培养体系。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相互促进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程建设与实训室建设相互促进，程建设的成果可以为实训室建设提供指导和依据，而实训室建设的实践经验又可以反过来丰富和完善程建设的内容。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共同发展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需求和技术的不断变化，程建设与实训室建设需要保持动态更新和持续发展。通过不断更新课程内容、改进教学方法、引入新技术和新设备等方式，推动程建设与实训室建设的共同发展，以适应不断变化的市场需求和人才培养要求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程建设与实训室建设的关系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程建设与实训室建设的现状与问题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6042" r="604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程建设缺乏系统性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当前高职程建设往往缺乏整体规划和系统性设计，导致程内容零散、重复，难以满足人才培养需求。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程内容陈旧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部分高职程内容更新缓慢，未能及时反映行业最新发展动态和技术成果，导致学生所学知识与社会需求脱节。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程实施方式单一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传统的程实施方式以课堂讲授为主，缺乏实践性和创新性，不利于培养学生的实际操作能力和创新思维。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程建设的现状与问题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部分高职院校实训室建设投入不足，设备陈旧、数量不足，难以满足实践教学需求。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实训室建设不足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实训室管理不规范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实训室利用率低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部分高职院校实训室管理混乱，设备使用和维护不规范，存在安全隐患。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部分高职院校实训室建设后利用率不高，资源浪费严重，未能充分发挥实训室在人才培养中的作用。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实训室建设的现状与问题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https://d.book118.com/707165053154006036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2024-09-11T23:10:58.388</cp:lastPrinted>
  <dcterms:created xsi:type="dcterms:W3CDTF">2024-09-11T15:10:58Z</dcterms:created>
  <dcterms:modified xsi:type="dcterms:W3CDTF">2024-09-11T15:11:00Z</dcterms:modified>
</cp:coreProperties>
</file>